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5"/>
    <p:sldMasterId id="2147483868" r:id="rId6"/>
  </p:sldMasterIdLst>
  <p:notesMasterIdLst>
    <p:notesMasterId r:id="rId15"/>
  </p:notesMasterIdLst>
  <p:handoutMasterIdLst>
    <p:handoutMasterId r:id="rId16"/>
  </p:handoutMasterIdLst>
  <p:sldIdLst>
    <p:sldId id="443" r:id="rId7"/>
    <p:sldId id="431" r:id="rId8"/>
    <p:sldId id="442" r:id="rId9"/>
    <p:sldId id="444" r:id="rId10"/>
    <p:sldId id="262" r:id="rId11"/>
    <p:sldId id="263" r:id="rId12"/>
    <p:sldId id="264" r:id="rId13"/>
    <p:sldId id="265" r:id="rId14"/>
  </p:sldIdLst>
  <p:sldSz cx="9144000" cy="5143500" type="screen16x9"/>
  <p:notesSz cx="6858000" cy="9144000"/>
  <p:defaultTextStyle>
    <a:defPPr marL="0" marR="0" indent="0" algn="l" defTabSz="494508" rtl="0" fontAlgn="auto" latinLnBrk="1"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defRPr>
    </a:defPPr>
    <a:lvl1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494508" rtl="0" fontAlgn="auto" latinLnBrk="0" hangingPunct="0">
      <a:lnSpc>
        <a:spcPct val="100000"/>
      </a:lnSpc>
      <a:spcBef>
        <a:spcPts val="0"/>
      </a:spcBef>
      <a:spcAft>
        <a:spcPts val="0"/>
      </a:spcAft>
      <a:buClrTx/>
      <a:buSzTx/>
      <a:buFontTx/>
      <a:buNone/>
      <a:tabLst/>
      <a:defRPr kumimoji="0" sz="973"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15:guide id="1" orient="horz" pos="612"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000000"/>
    <a:srgbClr val="4F92C9"/>
    <a:srgbClr val="1368AF"/>
    <a:srgbClr val="019D78"/>
    <a:srgbClr val="18A317"/>
    <a:srgbClr val="FDA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1458" y="126"/>
      </p:cViewPr>
      <p:guideLst>
        <p:guide orient="horz" pos="612"/>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Kelley" userId="80c25e33-2669-4b6b-9343-5843410807c7" providerId="ADAL" clId="{E75B9DAB-1105-44B3-867D-C56F5C6D0801}"/>
    <pc:docChg chg="undo custSel modSld">
      <pc:chgData name="Kristin Kelley" userId="80c25e33-2669-4b6b-9343-5843410807c7" providerId="ADAL" clId="{E75B9DAB-1105-44B3-867D-C56F5C6D0801}" dt="2021-10-21T17:30:21.034" v="23" actId="20577"/>
      <pc:docMkLst>
        <pc:docMk/>
      </pc:docMkLst>
      <pc:sldChg chg="modSp mod">
        <pc:chgData name="Kristin Kelley" userId="80c25e33-2669-4b6b-9343-5843410807c7" providerId="ADAL" clId="{E75B9DAB-1105-44B3-867D-C56F5C6D0801}" dt="2021-10-21T17:18:56.994" v="5" actId="207"/>
        <pc:sldMkLst>
          <pc:docMk/>
          <pc:sldMk cId="2742349543" sldId="262"/>
        </pc:sldMkLst>
        <pc:spChg chg="mod">
          <ac:chgData name="Kristin Kelley" userId="80c25e33-2669-4b6b-9343-5843410807c7" providerId="ADAL" clId="{E75B9DAB-1105-44B3-867D-C56F5C6D0801}" dt="2021-10-21T17:18:56.994" v="5" actId="207"/>
          <ac:spMkLst>
            <pc:docMk/>
            <pc:sldMk cId="2742349543" sldId="262"/>
            <ac:spMk id="4" creationId="{29655AA1-C8CE-4F9C-AEF4-325E27135CC8}"/>
          </ac:spMkLst>
        </pc:spChg>
      </pc:sldChg>
      <pc:sldChg chg="modSp mod">
        <pc:chgData name="Kristin Kelley" userId="80c25e33-2669-4b6b-9343-5843410807c7" providerId="ADAL" clId="{E75B9DAB-1105-44B3-867D-C56F5C6D0801}" dt="2021-10-21T17:24:03.204" v="16" actId="20577"/>
        <pc:sldMkLst>
          <pc:docMk/>
          <pc:sldMk cId="1817998594" sldId="263"/>
        </pc:sldMkLst>
        <pc:spChg chg="mod">
          <ac:chgData name="Kristin Kelley" userId="80c25e33-2669-4b6b-9343-5843410807c7" providerId="ADAL" clId="{E75B9DAB-1105-44B3-867D-C56F5C6D0801}" dt="2021-10-21T17:24:03.204" v="16" actId="20577"/>
          <ac:spMkLst>
            <pc:docMk/>
            <pc:sldMk cId="1817998594" sldId="263"/>
            <ac:spMk id="4" creationId="{29655AA1-C8CE-4F9C-AEF4-325E27135CC8}"/>
          </ac:spMkLst>
        </pc:spChg>
      </pc:sldChg>
      <pc:sldChg chg="modSp mod">
        <pc:chgData name="Kristin Kelley" userId="80c25e33-2669-4b6b-9343-5843410807c7" providerId="ADAL" clId="{E75B9DAB-1105-44B3-867D-C56F5C6D0801}" dt="2021-10-21T17:19:37.510" v="8" actId="1076"/>
        <pc:sldMkLst>
          <pc:docMk/>
          <pc:sldMk cId="4236675268" sldId="265"/>
        </pc:sldMkLst>
        <pc:spChg chg="mod">
          <ac:chgData name="Kristin Kelley" userId="80c25e33-2669-4b6b-9343-5843410807c7" providerId="ADAL" clId="{E75B9DAB-1105-44B3-867D-C56F5C6D0801}" dt="2021-10-21T17:19:37.510" v="8" actId="1076"/>
          <ac:spMkLst>
            <pc:docMk/>
            <pc:sldMk cId="4236675268" sldId="265"/>
            <ac:spMk id="9" creationId="{CCB3168C-4084-4F64-8E07-4D6A31BAC1C1}"/>
          </ac:spMkLst>
        </pc:spChg>
      </pc:sldChg>
      <pc:sldChg chg="modSp mod">
        <pc:chgData name="Kristin Kelley" userId="80c25e33-2669-4b6b-9343-5843410807c7" providerId="ADAL" clId="{E75B9DAB-1105-44B3-867D-C56F5C6D0801}" dt="2021-10-21T17:21:52.298" v="11" actId="207"/>
        <pc:sldMkLst>
          <pc:docMk/>
          <pc:sldMk cId="1277804239" sldId="431"/>
        </pc:sldMkLst>
        <pc:spChg chg="mod">
          <ac:chgData name="Kristin Kelley" userId="80c25e33-2669-4b6b-9343-5843410807c7" providerId="ADAL" clId="{E75B9DAB-1105-44B3-867D-C56F5C6D0801}" dt="2021-10-21T17:21:52.298" v="11" actId="207"/>
          <ac:spMkLst>
            <pc:docMk/>
            <pc:sldMk cId="1277804239" sldId="431"/>
            <ac:spMk id="3" creationId="{00000000-0000-0000-0000-000000000000}"/>
          </ac:spMkLst>
        </pc:spChg>
      </pc:sldChg>
      <pc:sldChg chg="modSp mod">
        <pc:chgData name="Kristin Kelley" userId="80c25e33-2669-4b6b-9343-5843410807c7" providerId="ADAL" clId="{E75B9DAB-1105-44B3-867D-C56F5C6D0801}" dt="2021-10-21T17:30:21.034" v="23" actId="20577"/>
        <pc:sldMkLst>
          <pc:docMk/>
          <pc:sldMk cId="2598388394" sldId="443"/>
        </pc:sldMkLst>
        <pc:spChg chg="mod">
          <ac:chgData name="Kristin Kelley" userId="80c25e33-2669-4b6b-9343-5843410807c7" providerId="ADAL" clId="{E75B9DAB-1105-44B3-867D-C56F5C6D0801}" dt="2021-10-21T17:21:38.410" v="10" actId="20577"/>
          <ac:spMkLst>
            <pc:docMk/>
            <pc:sldMk cId="2598388394" sldId="443"/>
            <ac:spMk id="2" creationId="{00000000-0000-0000-0000-000000000000}"/>
          </ac:spMkLst>
        </pc:spChg>
        <pc:spChg chg="mod">
          <ac:chgData name="Kristin Kelley" userId="80c25e33-2669-4b6b-9343-5843410807c7" providerId="ADAL" clId="{E75B9DAB-1105-44B3-867D-C56F5C6D0801}" dt="2021-10-21T17:30:21.034" v="23" actId="20577"/>
          <ac:spMkLst>
            <pc:docMk/>
            <pc:sldMk cId="2598388394" sldId="443"/>
            <ac:spMk id="7" creationId="{E544D111-819B-415B-87B1-9A8D7B4AD5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EA0F4C-1370-394A-82EB-2C3550B8734C}" type="datetimeFigureOut">
              <a:rPr lang="en-US" smtClean="0"/>
              <a:t>10/21/2021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DDDB28-AD72-3941-BFA7-B9FDE69359A6}" type="slidenum">
              <a:rPr lang="en-US" smtClean="0"/>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5" name="Shape 295"/>
          <p:cNvSpPr>
            <a:spLocks noGrp="1" noRot="1" noChangeAspect="1"/>
          </p:cNvSpPr>
          <p:nvPr>
            <p:ph type="sldImg"/>
          </p:nvPr>
        </p:nvSpPr>
        <p:spPr>
          <a:xfrm>
            <a:off x="381000" y="685800"/>
            <a:ext cx="6096000" cy="3429000"/>
          </a:xfrm>
          <a:prstGeom prst="rect">
            <a:avLst/>
          </a:prstGeom>
        </p:spPr>
        <p:txBody>
          <a:bodyPr/>
          <a:lstStyle/>
          <a:p>
            <a:endParaRPr/>
          </a:p>
        </p:txBody>
      </p:sp>
      <p:sp>
        <p:nvSpPr>
          <p:cNvPr id="296" name="Shape 29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latinLnBrk="0">
      <a:defRPr sz="649">
        <a:latin typeface="+mn-lt"/>
        <a:ea typeface="+mn-ea"/>
        <a:cs typeface="+mn-cs"/>
        <a:sym typeface="Helvetica Neue"/>
      </a:defRPr>
    </a:lvl1pPr>
    <a:lvl2pPr indent="123627" latinLnBrk="0">
      <a:defRPr sz="649">
        <a:latin typeface="+mn-lt"/>
        <a:ea typeface="+mn-ea"/>
        <a:cs typeface="+mn-cs"/>
        <a:sym typeface="Helvetica Neue"/>
      </a:defRPr>
    </a:lvl2pPr>
    <a:lvl3pPr indent="247254" latinLnBrk="0">
      <a:defRPr sz="649">
        <a:latin typeface="+mn-lt"/>
        <a:ea typeface="+mn-ea"/>
        <a:cs typeface="+mn-cs"/>
        <a:sym typeface="Helvetica Neue"/>
      </a:defRPr>
    </a:lvl3pPr>
    <a:lvl4pPr indent="370881" latinLnBrk="0">
      <a:defRPr sz="649">
        <a:latin typeface="+mn-lt"/>
        <a:ea typeface="+mn-ea"/>
        <a:cs typeface="+mn-cs"/>
        <a:sym typeface="Helvetica Neue"/>
      </a:defRPr>
    </a:lvl4pPr>
    <a:lvl5pPr indent="494508" latinLnBrk="0">
      <a:defRPr sz="649">
        <a:latin typeface="+mn-lt"/>
        <a:ea typeface="+mn-ea"/>
        <a:cs typeface="+mn-cs"/>
        <a:sym typeface="Helvetica Neue"/>
      </a:defRPr>
    </a:lvl5pPr>
    <a:lvl6pPr indent="618134" latinLnBrk="0">
      <a:defRPr sz="649">
        <a:latin typeface="+mn-lt"/>
        <a:ea typeface="+mn-ea"/>
        <a:cs typeface="+mn-cs"/>
        <a:sym typeface="Helvetica Neue"/>
      </a:defRPr>
    </a:lvl6pPr>
    <a:lvl7pPr indent="741761" latinLnBrk="0">
      <a:defRPr sz="649">
        <a:latin typeface="+mn-lt"/>
        <a:ea typeface="+mn-ea"/>
        <a:cs typeface="+mn-cs"/>
        <a:sym typeface="Helvetica Neue"/>
      </a:defRPr>
    </a:lvl7pPr>
    <a:lvl8pPr indent="865388" latinLnBrk="0">
      <a:defRPr sz="649">
        <a:latin typeface="+mn-lt"/>
        <a:ea typeface="+mn-ea"/>
        <a:cs typeface="+mn-cs"/>
        <a:sym typeface="Helvetica Neue"/>
      </a:defRPr>
    </a:lvl8pPr>
    <a:lvl9pPr indent="989015" latinLnBrk="0">
      <a:defRPr sz="649">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I am excited to share with you what we have been doing and learning since the project activities began about four months ago.</a:t>
            </a:r>
          </a:p>
        </p:txBody>
      </p:sp>
    </p:spTree>
    <p:extLst>
      <p:ext uri="{BB962C8B-B14F-4D97-AF65-F5344CB8AC3E}">
        <p14:creationId xmlns:p14="http://schemas.microsoft.com/office/powerpoint/2010/main" val="38453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7613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54283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C6F5C4-DA8D-4AFB-B889-64976B131F56}" type="slidenum">
              <a:rPr lang="en-US" smtClean="0"/>
              <a:t>7</a:t>
            </a:fld>
            <a:endParaRPr lang="en-US"/>
          </a:p>
        </p:txBody>
      </p:sp>
    </p:spTree>
    <p:extLst>
      <p:ext uri="{BB962C8B-B14F-4D97-AF65-F5344CB8AC3E}">
        <p14:creationId xmlns:p14="http://schemas.microsoft.com/office/powerpoint/2010/main" val="362789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6" name="Media Placeholder 5"/>
          <p:cNvSpPr>
            <a:spLocks noGrp="1"/>
          </p:cNvSpPr>
          <p:nvPr>
            <p:ph type="media" sz="quarter" idx="10"/>
          </p:nvPr>
        </p:nvSpPr>
        <p:spPr>
          <a:xfrm>
            <a:off x="433388" y="274825"/>
            <a:ext cx="8133160" cy="4198144"/>
          </a:xfrm>
          <a:prstGeom prst="rect">
            <a:avLst/>
          </a:prstGeom>
          <a:solidFill>
            <a:schemeClr val="bg1">
              <a:lumMod val="85000"/>
            </a:schemeClr>
          </a:solidFill>
        </p:spPr>
        <p:txBody>
          <a:bodyPr/>
          <a:lstStyle/>
          <a:p>
            <a:r>
              <a:rPr lang="en-US"/>
              <a:t>Click icon to add media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photos">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354806" y="342900"/>
            <a:ext cx="3037484" cy="2228850"/>
          </a:xfrm>
          <a:prstGeom prst="rect">
            <a:avLst/>
          </a:prstGeom>
          <a:solidFill>
            <a:schemeClr val="bg1">
              <a:lumMod val="85000"/>
            </a:schemeClr>
          </a:solidFill>
        </p:spPr>
        <p:txBody>
          <a:bodyPr/>
          <a:lstStyle/>
          <a:p>
            <a:r>
              <a:rPr lang="en-US"/>
              <a:t>Drag picture to placeholder or click icon to add</a:t>
            </a:r>
          </a:p>
        </p:txBody>
      </p:sp>
      <p:sp>
        <p:nvSpPr>
          <p:cNvPr id="11" name="Rectangle 10"/>
          <p:cNvSpPr/>
          <p:nvPr userDrawn="1"/>
        </p:nvSpPr>
        <p:spPr>
          <a:xfrm>
            <a:off x="232682" y="4433208"/>
            <a:ext cx="8658225" cy="575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hangingPunct="1"/>
            <a:endParaRPr lang="en-US" sz="1350" kern="1200">
              <a:solidFill>
                <a:srgbClr val="FFFFFF"/>
              </a:solidFill>
            </a:endParaRPr>
          </a:p>
        </p:txBody>
      </p:sp>
      <p:sp>
        <p:nvSpPr>
          <p:cNvPr id="12" name="Picture Placeholder 9"/>
          <p:cNvSpPr>
            <a:spLocks noGrp="1"/>
          </p:cNvSpPr>
          <p:nvPr>
            <p:ph type="pic" sz="quarter" idx="11"/>
          </p:nvPr>
        </p:nvSpPr>
        <p:spPr>
          <a:xfrm>
            <a:off x="354806" y="2714093"/>
            <a:ext cx="3037484" cy="2189070"/>
          </a:xfrm>
          <a:prstGeom prst="rect">
            <a:avLst/>
          </a:prstGeom>
          <a:solidFill>
            <a:schemeClr val="bg1">
              <a:lumMod val="85000"/>
            </a:schemeClr>
          </a:solidFill>
        </p:spPr>
        <p:txBody>
          <a:bodyPr/>
          <a:lstStyle/>
          <a:p>
            <a:r>
              <a:rPr lang="en-US"/>
              <a:t>Drag picture to placeholder or click icon to add</a:t>
            </a:r>
          </a:p>
        </p:txBody>
      </p:sp>
      <p:sp>
        <p:nvSpPr>
          <p:cNvPr id="13" name="Picture Placeholder 9"/>
          <p:cNvSpPr>
            <a:spLocks noGrp="1"/>
          </p:cNvSpPr>
          <p:nvPr>
            <p:ph type="pic" sz="quarter" idx="12"/>
          </p:nvPr>
        </p:nvSpPr>
        <p:spPr>
          <a:xfrm>
            <a:off x="3537285" y="342900"/>
            <a:ext cx="2156965" cy="2228850"/>
          </a:xfrm>
          <a:prstGeom prst="rect">
            <a:avLst/>
          </a:prstGeom>
          <a:solidFill>
            <a:schemeClr val="bg1">
              <a:lumMod val="85000"/>
            </a:schemeClr>
          </a:solidFill>
        </p:spPr>
        <p:txBody>
          <a:bodyPr/>
          <a:lstStyle/>
          <a:p>
            <a:r>
              <a:rPr lang="en-US"/>
              <a:t>Drag picture to placeholder or click icon to add</a:t>
            </a:r>
          </a:p>
        </p:txBody>
      </p:sp>
      <p:sp>
        <p:nvSpPr>
          <p:cNvPr id="15" name="Picture Placeholder 14"/>
          <p:cNvSpPr>
            <a:spLocks noGrp="1"/>
          </p:cNvSpPr>
          <p:nvPr>
            <p:ph type="pic" sz="quarter" idx="13"/>
          </p:nvPr>
        </p:nvSpPr>
        <p:spPr>
          <a:xfrm>
            <a:off x="5839243" y="334735"/>
            <a:ext cx="3304757" cy="4568429"/>
          </a:xfrm>
          <a:prstGeom prst="rect">
            <a:avLst/>
          </a:prstGeom>
          <a:solidFill>
            <a:schemeClr val="bg1">
              <a:lumMod val="85000"/>
            </a:schemeClr>
          </a:solidFill>
        </p:spPr>
        <p:txBody>
          <a:bodyPr/>
          <a:lstStyle/>
          <a:p>
            <a:r>
              <a:rPr lang="en-US"/>
              <a:t>Drag picture to placeholder or click icon to add</a:t>
            </a:r>
          </a:p>
        </p:txBody>
      </p:sp>
      <p:sp>
        <p:nvSpPr>
          <p:cNvPr id="2" name="Rounded Rectangle 1"/>
          <p:cNvSpPr/>
          <p:nvPr userDrawn="1"/>
        </p:nvSpPr>
        <p:spPr>
          <a:xfrm>
            <a:off x="3525423" y="2714093"/>
            <a:ext cx="2168826" cy="2567770"/>
          </a:xfrm>
          <a:prstGeom prst="roundRect">
            <a:avLst>
              <a:gd name="adj" fmla="val 447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hangingPunct="1"/>
            <a:endParaRPr lang="en-US" sz="1350" kern="1200">
              <a:solidFill>
                <a:srgbClr val="FFFFFF"/>
              </a:solidFill>
            </a:endParaRPr>
          </a:p>
        </p:txBody>
      </p:sp>
      <p:sp>
        <p:nvSpPr>
          <p:cNvPr id="4" name="Text Placeholder 3"/>
          <p:cNvSpPr>
            <a:spLocks noGrp="1"/>
          </p:cNvSpPr>
          <p:nvPr>
            <p:ph type="body" sz="quarter" idx="14"/>
          </p:nvPr>
        </p:nvSpPr>
        <p:spPr>
          <a:xfrm>
            <a:off x="3645569" y="2875547"/>
            <a:ext cx="1852738" cy="2133413"/>
          </a:xfrm>
          <a:prstGeom prst="rect">
            <a:avLst/>
          </a:prstGeom>
        </p:spPr>
        <p:txBody>
          <a:bodyPr/>
          <a:lstStyle>
            <a:lvl1pPr marL="0" indent="0">
              <a:buNone/>
              <a:defRPr b="1">
                <a:solidFill>
                  <a:schemeClr val="bg1"/>
                </a:solidFill>
              </a:defRPr>
            </a:lvl1pPr>
          </a:lstStyle>
          <a:p>
            <a:pPr lvl="0"/>
            <a:r>
              <a:rPr lang="en-US"/>
              <a:t>Click to edit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1368AF"/>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FCB830"/>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chemeClr val="accent5"/>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chemeClr val="accent4"/>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94979C"/>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1368AF"/>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838200" y="1104900"/>
            <a:ext cx="4294878" cy="2726235"/>
          </a:xfrm>
          <a:prstGeom prst="rect">
            <a:avLst/>
          </a:prstGeom>
        </p:spPr>
        <p:txBody>
          <a:bodyPr>
            <a:normAutofit/>
          </a:bodyPr>
          <a:lstStyle>
            <a:lvl1pPr marL="352425" indent="-352425">
              <a:lnSpc>
                <a:spcPct val="100000"/>
              </a:lnSpc>
              <a:spcBef>
                <a:spcPts val="0"/>
              </a:spcBef>
              <a:spcAft>
                <a:spcPts val="600"/>
              </a:spcAft>
              <a:buFont typeface="Arial" charset="0"/>
              <a:buChar char="•"/>
              <a:tabLst/>
              <a:defRPr sz="32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Agenda Slide</a:t>
            </a:r>
          </a:p>
          <a:p>
            <a:pPr lvl="0"/>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FCB830"/>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838200" y="1104900"/>
            <a:ext cx="4294878" cy="2726235"/>
          </a:xfrm>
          <a:prstGeom prst="rect">
            <a:avLst/>
          </a:prstGeom>
        </p:spPr>
        <p:txBody>
          <a:bodyPr>
            <a:normAutofit/>
          </a:bodyPr>
          <a:lstStyle>
            <a:lvl1pPr marL="352425" indent="-352425">
              <a:lnSpc>
                <a:spcPct val="100000"/>
              </a:lnSpc>
              <a:spcBef>
                <a:spcPts val="0"/>
              </a:spcBef>
              <a:spcAft>
                <a:spcPts val="600"/>
              </a:spcAft>
              <a:buFont typeface="Arial" charset="0"/>
              <a:buChar char="•"/>
              <a:tabLst/>
              <a:defRPr sz="32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Agenda Slide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chemeClr val="accent5"/>
          </a:solidFill>
          <a:ln w="12700">
            <a:miter lim="400000"/>
          </a:ln>
        </p:spPr>
        <p:txBody>
          <a:bodyPr lIns="34289" rIns="34289" anchor="t"/>
          <a:lstStyle/>
          <a:p>
            <a:pPr defTabSz="685800" hangingPunct="1">
              <a:spcAft>
                <a:spcPts val="600"/>
              </a:spcAft>
            </a:pPr>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838200" y="1104900"/>
            <a:ext cx="4294878" cy="2726235"/>
          </a:xfrm>
          <a:prstGeom prst="rect">
            <a:avLst/>
          </a:prstGeom>
        </p:spPr>
        <p:txBody>
          <a:bodyPr>
            <a:normAutofit/>
          </a:bodyPr>
          <a:lstStyle>
            <a:lvl1pPr marL="352425" indent="-352425">
              <a:lnSpc>
                <a:spcPct val="100000"/>
              </a:lnSpc>
              <a:spcBef>
                <a:spcPts val="0"/>
              </a:spcBef>
              <a:spcAft>
                <a:spcPts val="600"/>
              </a:spcAft>
              <a:buFont typeface="Arial" charset="0"/>
              <a:buChar char="•"/>
              <a:tabLst/>
              <a:defRPr sz="32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Agenda Slide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3" name="Rectangle 2"/>
          <p:cNvSpPr/>
          <p:nvPr userDrawn="1"/>
        </p:nvSpPr>
        <p:spPr>
          <a:xfrm>
            <a:off x="0" y="4471060"/>
            <a:ext cx="9144000" cy="672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hangingPunct="1"/>
            <a:endParaRPr lang="en-US" sz="1350" kern="1200">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chemeClr val="accent4"/>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838200" y="1104900"/>
            <a:ext cx="4294878" cy="2726235"/>
          </a:xfrm>
          <a:prstGeom prst="rect">
            <a:avLst/>
          </a:prstGeom>
        </p:spPr>
        <p:txBody>
          <a:bodyPr>
            <a:normAutofit/>
          </a:bodyPr>
          <a:lstStyle>
            <a:lvl1pPr marL="352425" indent="-352425">
              <a:lnSpc>
                <a:spcPct val="100000"/>
              </a:lnSpc>
              <a:spcBef>
                <a:spcPts val="0"/>
              </a:spcBef>
              <a:spcAft>
                <a:spcPts val="600"/>
              </a:spcAft>
              <a:buFont typeface="Arial" charset="0"/>
              <a:buChar char="•"/>
              <a:tabLst/>
              <a:defRPr sz="32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Agenda Slide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section head 1">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94979C"/>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838200" y="1104900"/>
            <a:ext cx="4294878" cy="2726235"/>
          </a:xfrm>
          <a:prstGeom prst="rect">
            <a:avLst/>
          </a:prstGeom>
        </p:spPr>
        <p:txBody>
          <a:bodyPr>
            <a:normAutofit/>
          </a:bodyPr>
          <a:lstStyle>
            <a:lvl1pPr marL="352425" indent="-352425">
              <a:lnSpc>
                <a:spcPct val="100000"/>
              </a:lnSpc>
              <a:spcBef>
                <a:spcPts val="0"/>
              </a:spcBef>
              <a:spcAft>
                <a:spcPts val="600"/>
              </a:spcAft>
              <a:buFont typeface="Arial" charset="0"/>
              <a:buChar char="•"/>
              <a:tabLst/>
              <a:defRPr sz="32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Agenda Slide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 2">
    <p:spTree>
      <p:nvGrpSpPr>
        <p:cNvPr id="1" name=""/>
        <p:cNvGrpSpPr/>
        <p:nvPr/>
      </p:nvGrpSpPr>
      <p:grpSpPr>
        <a:xfrm>
          <a:off x="0" y="0"/>
          <a:ext cx="0" cy="0"/>
          <a:chOff x="0" y="0"/>
          <a:chExt cx="0" cy="0"/>
        </a:xfrm>
      </p:grpSpPr>
      <p:sp>
        <p:nvSpPr>
          <p:cNvPr id="3" name="Shape 167"/>
          <p:cNvSpPr/>
          <p:nvPr userDrawn="1"/>
        </p:nvSpPr>
        <p:spPr>
          <a:xfrm>
            <a:off x="0" y="1"/>
            <a:ext cx="9144000" cy="5143500"/>
          </a:xfrm>
          <a:prstGeom prst="rect">
            <a:avLst/>
          </a:prstGeom>
          <a:solidFill>
            <a:srgbClr val="1368AF"/>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4" name="Americares White Logo-01.png"/>
          <p:cNvPicPr>
            <a:picLocks noChangeAspect="1"/>
          </p:cNvPicPr>
          <p:nvPr userDrawn="1"/>
        </p:nvPicPr>
        <p:blipFill>
          <a:blip r:embed="rId2">
            <a:alphaModFix amt="48000"/>
          </a:blip>
          <a:stretch>
            <a:fillRect/>
          </a:stretch>
        </p:blipFill>
        <p:spPr>
          <a:xfrm>
            <a:off x="5133078" y="-263960"/>
            <a:ext cx="4074338" cy="5909424"/>
          </a:xfrm>
          <a:prstGeom prst="rect">
            <a:avLst/>
          </a:prstGeom>
          <a:ln w="12700">
            <a:miter lim="400000"/>
          </a:ln>
        </p:spPr>
      </p:pic>
      <p:sp>
        <p:nvSpPr>
          <p:cNvPr id="6" name="Text Placeholder 5"/>
          <p:cNvSpPr>
            <a:spLocks noGrp="1"/>
          </p:cNvSpPr>
          <p:nvPr>
            <p:ph type="body" sz="quarter" idx="10"/>
          </p:nvPr>
        </p:nvSpPr>
        <p:spPr>
          <a:xfrm>
            <a:off x="1154908" y="1460740"/>
            <a:ext cx="3570683" cy="919163"/>
          </a:xfrm>
          <a:prstGeom prst="rect">
            <a:avLst/>
          </a:prstGeom>
        </p:spPr>
        <p:txBody>
          <a:bodyPr>
            <a:normAutofit/>
          </a:bodyPr>
          <a:lstStyle>
            <a:lvl1pPr marL="0" indent="0">
              <a:buNone/>
              <a:defRPr sz="2700">
                <a:solidFill>
                  <a:schemeClr val="bg1"/>
                </a:solidFill>
                <a:latin typeface="+mj-lt"/>
              </a:defRPr>
            </a:lvl1pPr>
          </a:lstStyle>
          <a:p>
            <a:pPr lvl="0"/>
            <a:r>
              <a:rPr lang="en-US"/>
              <a:t>Click to edit Master text</a:t>
            </a:r>
          </a:p>
        </p:txBody>
      </p:sp>
      <p:sp>
        <p:nvSpPr>
          <p:cNvPr id="8" name="Text Placeholder 7"/>
          <p:cNvSpPr>
            <a:spLocks noGrp="1"/>
          </p:cNvSpPr>
          <p:nvPr>
            <p:ph type="body" sz="quarter" idx="11"/>
          </p:nvPr>
        </p:nvSpPr>
        <p:spPr>
          <a:xfrm>
            <a:off x="1154908" y="2379903"/>
            <a:ext cx="3570683" cy="2475310"/>
          </a:xfrm>
          <a:prstGeom prst="rect">
            <a:avLst/>
          </a:prstGeom>
        </p:spPr>
        <p:txBody>
          <a:bodyPr>
            <a:normAutofit/>
          </a:bodyPr>
          <a:lstStyle>
            <a:lvl1pPr marL="0" indent="0">
              <a:buNone/>
              <a:defRPr sz="15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Half photo w/ text">
    <p:spTree>
      <p:nvGrpSpPr>
        <p:cNvPr id="1" name=""/>
        <p:cNvGrpSpPr/>
        <p:nvPr/>
      </p:nvGrpSpPr>
      <p:grpSpPr>
        <a:xfrm>
          <a:off x="0" y="0"/>
          <a:ext cx="0" cy="0"/>
          <a:chOff x="0" y="0"/>
          <a:chExt cx="0" cy="0"/>
        </a:xfrm>
      </p:grpSpPr>
      <p:sp>
        <p:nvSpPr>
          <p:cNvPr id="2" name="Title 1"/>
          <p:cNvSpPr>
            <a:spLocks noGrp="1"/>
          </p:cNvSpPr>
          <p:nvPr>
            <p:ph type="title"/>
          </p:nvPr>
        </p:nvSpPr>
        <p:spPr>
          <a:xfrm>
            <a:off x="639367" y="470810"/>
            <a:ext cx="3680902" cy="1388635"/>
          </a:xfrm>
          <a:prstGeom prst="rect">
            <a:avLst/>
          </a:prstGeom>
        </p:spPr>
        <p:txBody>
          <a:bodyPr anchor="b">
            <a:noAutofit/>
          </a:bodyPr>
          <a:lstStyle>
            <a:lvl1pPr>
              <a:lnSpc>
                <a:spcPct val="100000"/>
              </a:lnSpc>
              <a:defRPr sz="3200" b="1">
                <a:solidFill>
                  <a:srgbClr val="0061AE"/>
                </a:solidFill>
              </a:defRPr>
            </a:lvl1pPr>
          </a:lstStyle>
          <a:p>
            <a:r>
              <a:rPr lang="en-US"/>
              <a:t>Click to edit Master title style</a:t>
            </a:r>
          </a:p>
        </p:txBody>
      </p:sp>
      <p:sp>
        <p:nvSpPr>
          <p:cNvPr id="4" name="Text Placeholder 3"/>
          <p:cNvSpPr>
            <a:spLocks noGrp="1"/>
          </p:cNvSpPr>
          <p:nvPr>
            <p:ph type="body" sz="half" idx="2"/>
          </p:nvPr>
        </p:nvSpPr>
        <p:spPr>
          <a:xfrm>
            <a:off x="629841" y="1878495"/>
            <a:ext cx="3680902" cy="2670207"/>
          </a:xfrm>
          <a:prstGeom prst="rect">
            <a:avLst/>
          </a:prstGeom>
        </p:spPr>
        <p:txBody>
          <a:bodyPr/>
          <a:lstStyle>
            <a:lvl1pPr marL="0" indent="0">
              <a:lnSpc>
                <a:spcPts val="3840"/>
              </a:lnSpc>
              <a:buNone/>
              <a:defRPr sz="2400">
                <a:solidFill>
                  <a:schemeClr val="tx1"/>
                </a:solidFill>
              </a:defRPr>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9" name="Picture Placeholder 8"/>
          <p:cNvSpPr>
            <a:spLocks noGrp="1"/>
          </p:cNvSpPr>
          <p:nvPr>
            <p:ph type="pic" sz="quarter" idx="10"/>
          </p:nvPr>
        </p:nvSpPr>
        <p:spPr>
          <a:xfrm>
            <a:off x="4572000" y="0"/>
            <a:ext cx="4572000" cy="5143500"/>
          </a:xfrm>
          <a:prstGeom prst="rect">
            <a:avLst/>
          </a:prstGeom>
          <a:solidFill>
            <a:schemeClr val="bg1">
              <a:lumMod val="85000"/>
            </a:schemeClr>
          </a:solidFill>
        </p:spPr>
        <p:txBody>
          <a:bodyPr/>
          <a:lstStyle/>
          <a:p>
            <a:r>
              <a:rPr lang="en-US"/>
              <a:t>Drag picture to placeholder or click icon to add</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2434-D42A-4D64-92C0-6942EFE45616}"/>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14458F2-D3B8-4ACE-93BC-2A9922657552}"/>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81DC786-7BB4-4D19-A73E-CAA46A28040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D4694B2-4AB4-4F5D-9212-ED62BA642C9C}"/>
              </a:ext>
            </a:extLst>
          </p:cNvPr>
          <p:cNvSpPr>
            <a:spLocks noGrp="1"/>
          </p:cNvSpPr>
          <p:nvPr>
            <p:ph type="dt" sz="half" idx="10"/>
          </p:nvPr>
        </p:nvSpPr>
        <p:spPr/>
        <p:txBody>
          <a:bodyPr/>
          <a:lstStyle/>
          <a:p>
            <a:fld id="{D1DD7986-0031-48ED-B89F-CD4E00A21175}" type="datetimeFigureOut">
              <a:rPr lang="en-US" smtClean="0"/>
              <a:t>10/21/2021</a:t>
            </a:fld>
            <a:endParaRPr lang="en-US"/>
          </a:p>
        </p:txBody>
      </p:sp>
      <p:sp>
        <p:nvSpPr>
          <p:cNvPr id="6" name="Footer Placeholder 5">
            <a:extLst>
              <a:ext uri="{FF2B5EF4-FFF2-40B4-BE49-F238E27FC236}">
                <a16:creationId xmlns:a16="http://schemas.microsoft.com/office/drawing/2014/main" id="{1E3B1005-A986-419A-9280-6477D447C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013192-1AC3-4065-B41F-2EB7B43DA901}"/>
              </a:ext>
            </a:extLst>
          </p:cNvPr>
          <p:cNvSpPr>
            <a:spLocks noGrp="1"/>
          </p:cNvSpPr>
          <p:nvPr>
            <p:ph type="sldNum" sz="quarter" idx="12"/>
          </p:nvPr>
        </p:nvSpPr>
        <p:spPr/>
        <p:txBody>
          <a:bodyPr/>
          <a:lstStyle/>
          <a:p>
            <a:fld id="{1B0D6AEE-709B-4088-9664-FC33C594C8C6}" type="slidenum">
              <a:rPr lang="en-US" smtClean="0"/>
              <a:t>‹#›</a:t>
            </a:fld>
            <a:endParaRPr lang="en-US"/>
          </a:p>
        </p:txBody>
      </p:sp>
    </p:spTree>
    <p:extLst>
      <p:ext uri="{BB962C8B-B14F-4D97-AF65-F5344CB8AC3E}">
        <p14:creationId xmlns:p14="http://schemas.microsoft.com/office/powerpoint/2010/main" val="1458334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Slide Blue">
    <p:spTree>
      <p:nvGrpSpPr>
        <p:cNvPr id="1" name=""/>
        <p:cNvGrpSpPr/>
        <p:nvPr/>
      </p:nvGrpSpPr>
      <p:grpSpPr>
        <a:xfrm>
          <a:off x="0" y="0"/>
          <a:ext cx="0" cy="0"/>
          <a:chOff x="0" y="0"/>
          <a:chExt cx="0" cy="0"/>
        </a:xfrm>
      </p:grpSpPr>
      <p:sp>
        <p:nvSpPr>
          <p:cNvPr id="20" name="Shape 167"/>
          <p:cNvSpPr/>
          <p:nvPr userDrawn="1"/>
        </p:nvSpPr>
        <p:spPr>
          <a:xfrm>
            <a:off x="0" y="1"/>
            <a:ext cx="9144000" cy="5143500"/>
          </a:xfrm>
          <a:prstGeom prst="rect">
            <a:avLst/>
          </a:prstGeom>
          <a:solidFill>
            <a:srgbClr val="1368AF"/>
          </a:solidFill>
          <a:ln w="12700">
            <a:miter lim="400000"/>
          </a:ln>
        </p:spPr>
        <p:txBody>
          <a:bodyPr lIns="34289" rIns="34289" anchor="ctr"/>
          <a:lstStyle/>
          <a:p>
            <a:pPr defTabSz="685800" hangingPunct="1"/>
            <a:endParaRPr sz="1350" kern="1200">
              <a:solidFill>
                <a:srgbClr val="595959"/>
              </a:solidFill>
              <a:latin typeface="Arial" panose="020B0604020202020204"/>
              <a:ea typeface=""/>
              <a:cs typeface=""/>
            </a:endParaRPr>
          </a:p>
        </p:txBody>
      </p:sp>
      <p:pic>
        <p:nvPicPr>
          <p:cNvPr id="22" name="Americares White Logo-01.png"/>
          <p:cNvPicPr>
            <a:picLocks noChangeAspect="1"/>
          </p:cNvPicPr>
          <p:nvPr userDrawn="1"/>
        </p:nvPicPr>
        <p:blipFill>
          <a:blip r:embed="rId2" cstate="print">
            <a:alphaModFix amt="48000"/>
            <a:extLst>
              <a:ext uri="{28A0092B-C50C-407E-A947-70E740481C1C}">
                <a14:useLocalDpi xmlns:a14="http://schemas.microsoft.com/office/drawing/2010/main"/>
              </a:ext>
            </a:extLst>
          </a:blip>
          <a:stretch>
            <a:fillRect/>
          </a:stretch>
        </p:blipFill>
        <p:spPr>
          <a:xfrm>
            <a:off x="5133078" y="-263960"/>
            <a:ext cx="4074338" cy="5909424"/>
          </a:xfrm>
          <a:prstGeom prst="rect">
            <a:avLst/>
          </a:prstGeom>
          <a:ln w="12700">
            <a:miter lim="400000"/>
          </a:ln>
        </p:spPr>
      </p:pic>
      <p:sp>
        <p:nvSpPr>
          <p:cNvPr id="24" name="Text Placeholder 23"/>
          <p:cNvSpPr>
            <a:spLocks noGrp="1"/>
          </p:cNvSpPr>
          <p:nvPr>
            <p:ph type="body" sz="quarter" idx="10" hasCustomPrompt="1"/>
          </p:nvPr>
        </p:nvSpPr>
        <p:spPr>
          <a:xfrm>
            <a:off x="1161172" y="2097585"/>
            <a:ext cx="3357248" cy="1733550"/>
          </a:xfrm>
          <a:prstGeom prst="rect">
            <a:avLst/>
          </a:prstGeom>
        </p:spPr>
        <p:txBody>
          <a:bodyPr>
            <a:normAutofit/>
          </a:bodyPr>
          <a:lstStyle>
            <a:lvl1pPr marL="0" indent="0">
              <a:lnSpc>
                <a:spcPct val="100000"/>
              </a:lnSpc>
              <a:buNone/>
              <a:defRPr sz="40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a:t>Title </a:t>
            </a:r>
            <a:br>
              <a:rPr lang="en-US"/>
            </a:br>
            <a:r>
              <a:rPr lang="en-US"/>
              <a:t>Slide</a:t>
            </a:r>
          </a:p>
        </p:txBody>
      </p:sp>
    </p:spTree>
    <p:extLst>
      <p:ext uri="{BB962C8B-B14F-4D97-AF65-F5344CB8AC3E}">
        <p14:creationId xmlns:p14="http://schemas.microsoft.com/office/powerpoint/2010/main" val="128042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159544"/>
            <a:ext cx="8191500" cy="920527"/>
          </a:xfrm>
          <a:prstGeom prst="rect">
            <a:avLst/>
          </a:prstGeom>
        </p:spPr>
        <p:txBody>
          <a:bodyPr anchor="b"/>
          <a:lstStyle>
            <a:lvl1pPr>
              <a:lnSpc>
                <a:spcPct val="100000"/>
              </a:lnSpc>
              <a:defRPr sz="2700" b="1"/>
            </a:lvl1pPr>
          </a:lstStyle>
          <a:p>
            <a:r>
              <a:rPr lang="en-US"/>
              <a:t>Click to edit Master title style</a:t>
            </a:r>
          </a:p>
        </p:txBody>
      </p:sp>
      <p:sp>
        <p:nvSpPr>
          <p:cNvPr id="3" name="Content Placeholder 2"/>
          <p:cNvSpPr>
            <a:spLocks noGrp="1"/>
          </p:cNvSpPr>
          <p:nvPr>
            <p:ph idx="1"/>
          </p:nvPr>
        </p:nvSpPr>
        <p:spPr>
          <a:xfrm>
            <a:off x="419100" y="1194371"/>
            <a:ext cx="8191500" cy="3349864"/>
          </a:xfrm>
          <a:prstGeom prst="rect">
            <a:avLst/>
          </a:prstGeom>
        </p:spPr>
        <p:txBody>
          <a:bodyPr/>
          <a:lstStyle>
            <a:lvl1pPr marL="285750" indent="-285750">
              <a:lnSpc>
                <a:spcPct val="100000"/>
              </a:lnSpc>
              <a:spcBef>
                <a:spcPts val="0"/>
              </a:spcBef>
              <a:buFont typeface="Arial" charset="0"/>
              <a:buChar char="•"/>
              <a:defRPr sz="1800">
                <a:solidFill>
                  <a:schemeClr val="tx1"/>
                </a:solidFill>
              </a:defRPr>
            </a:lvl1pPr>
            <a:lvl2pPr>
              <a:lnSpc>
                <a:spcPct val="100000"/>
              </a:lnSpc>
              <a:spcBef>
                <a:spcPts val="0"/>
              </a:spcBef>
              <a:defRPr sz="1650">
                <a:solidFill>
                  <a:schemeClr val="tx1"/>
                </a:solidFill>
              </a:defRPr>
            </a:lvl2pPr>
            <a:lvl3pPr>
              <a:lnSpc>
                <a:spcPct val="100000"/>
              </a:lnSpc>
              <a:spcBef>
                <a:spcPts val="0"/>
              </a:spcBef>
              <a:defRPr>
                <a:solidFill>
                  <a:schemeClr val="tx1"/>
                </a:solidFill>
              </a:defRPr>
            </a:lvl3pPr>
            <a:lvl4pPr>
              <a:lnSpc>
                <a:spcPct val="100000"/>
              </a:lnSpc>
              <a:spcBef>
                <a:spcPts val="0"/>
              </a:spcBef>
              <a:defRPr>
                <a:solidFill>
                  <a:schemeClr val="tx1"/>
                </a:solidFill>
              </a:defRPr>
            </a:lvl4pPr>
            <a:lvl5pPr>
              <a:lnSpc>
                <a:spcPct val="100000"/>
              </a:lnSpc>
              <a:spcBef>
                <a:spcPts val="0"/>
              </a:spcBef>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9544"/>
            <a:ext cx="8134350" cy="920527"/>
          </a:xfrm>
          <a:prstGeom prst="rect">
            <a:avLst/>
          </a:prstGeom>
        </p:spPr>
        <p:txBody>
          <a:bodyPr anchor="b"/>
          <a:lstStyle>
            <a:lvl1pPr>
              <a:lnSpc>
                <a:spcPct val="100000"/>
              </a:lnSpc>
              <a:defRPr sz="2700" b="1"/>
            </a:lvl1p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9544"/>
            <a:ext cx="8229600" cy="911398"/>
          </a:xfrm>
          <a:prstGeom prst="rect">
            <a:avLst/>
          </a:prstGeom>
        </p:spPr>
        <p:txBody>
          <a:bodyPr anchor="b"/>
          <a:lstStyle>
            <a:lvl1pPr>
              <a:lnSpc>
                <a:spcPct val="100000"/>
              </a:lnSpc>
              <a:defRPr sz="2700" b="1"/>
            </a:lvl1pPr>
          </a:lstStyle>
          <a:p>
            <a:r>
              <a:rPr lang="en-US"/>
              <a:t>Click to edit Master title style</a:t>
            </a:r>
          </a:p>
        </p:txBody>
      </p:sp>
      <p:sp>
        <p:nvSpPr>
          <p:cNvPr id="3" name="Content Placeholder 2"/>
          <p:cNvSpPr>
            <a:spLocks noGrp="1"/>
          </p:cNvSpPr>
          <p:nvPr>
            <p:ph sz="half" idx="1"/>
          </p:nvPr>
        </p:nvSpPr>
        <p:spPr>
          <a:xfrm>
            <a:off x="381000" y="1194767"/>
            <a:ext cx="3886200" cy="3447481"/>
          </a:xfrm>
          <a:prstGeom prst="rect">
            <a:avLst/>
          </a:prstGeom>
        </p:spPr>
        <p:txBody>
          <a:bodyPr/>
          <a:lstStyle>
            <a:lvl1pPr marL="285750" indent="-285750">
              <a:lnSpc>
                <a:spcPct val="100000"/>
              </a:lnSpc>
              <a:buFont typeface="Arial" charset="0"/>
              <a:buChar char="•"/>
              <a:defRPr sz="1800" b="0">
                <a:solidFill>
                  <a:schemeClr val="tx1"/>
                </a:solidFill>
              </a:defRPr>
            </a:lvl1pPr>
            <a:lvl2pPr>
              <a:lnSpc>
                <a:spcPct val="100000"/>
              </a:lnSpc>
              <a:defRPr sz="1650">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81500" y="1185242"/>
            <a:ext cx="3886200" cy="3447481"/>
          </a:xfrm>
          <a:prstGeom prst="rect">
            <a:avLst/>
          </a:prstGeom>
        </p:spPr>
        <p:txBody>
          <a:bodyPr/>
          <a:lstStyle>
            <a:lvl1pPr marL="285750" indent="-285750">
              <a:lnSpc>
                <a:spcPct val="100000"/>
              </a:lnSpc>
              <a:buFont typeface="Arial" charset="0"/>
              <a:buChar char="•"/>
              <a:defRPr sz="1800" b="0">
                <a:solidFill>
                  <a:schemeClr val="tx1"/>
                </a:solidFill>
              </a:defRPr>
            </a:lvl1pPr>
            <a:lvl2pPr>
              <a:lnSpc>
                <a:spcPct val="100000"/>
              </a:lnSpc>
              <a:defRPr sz="1650">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2" name="Title 1"/>
          <p:cNvSpPr>
            <a:spLocks noGrp="1"/>
          </p:cNvSpPr>
          <p:nvPr>
            <p:ph type="title"/>
          </p:nvPr>
        </p:nvSpPr>
        <p:spPr>
          <a:xfrm>
            <a:off x="457199" y="159544"/>
            <a:ext cx="8162925" cy="954881"/>
          </a:xfrm>
          <a:prstGeom prst="rect">
            <a:avLst/>
          </a:prstGeom>
        </p:spPr>
        <p:txBody>
          <a:bodyPr anchor="b"/>
          <a:lstStyle>
            <a:lvl1pPr>
              <a:lnSpc>
                <a:spcPct val="100000"/>
              </a:lnSpc>
              <a:defRPr sz="2700" b="1"/>
            </a:lvl1pPr>
          </a:lstStyle>
          <a:p>
            <a:r>
              <a:rPr lang="en-US"/>
              <a:t>Click to edit Master title style</a:t>
            </a:r>
          </a:p>
        </p:txBody>
      </p:sp>
      <p:sp>
        <p:nvSpPr>
          <p:cNvPr id="3" name="Content Placeholder 2"/>
          <p:cNvSpPr>
            <a:spLocks noGrp="1"/>
          </p:cNvSpPr>
          <p:nvPr>
            <p:ph sz="half" idx="1"/>
          </p:nvPr>
        </p:nvSpPr>
        <p:spPr>
          <a:xfrm>
            <a:off x="457200" y="1190625"/>
            <a:ext cx="4057650" cy="3263503"/>
          </a:xfrm>
          <a:prstGeom prst="rect">
            <a:avLst/>
          </a:prstGeom>
        </p:spPr>
        <p:txBody>
          <a:bodyPr/>
          <a:lstStyle>
            <a:lvl1pPr marL="285750" indent="-285750">
              <a:lnSpc>
                <a:spcPct val="100000"/>
              </a:lnSpc>
              <a:buFont typeface="Arial" charset="0"/>
              <a:buChar char="•"/>
              <a:defRPr sz="1800" b="0">
                <a:solidFill>
                  <a:schemeClr val="tx1"/>
                </a:solidFill>
              </a:defRPr>
            </a:lvl1pPr>
            <a:lvl2pPr>
              <a:lnSpc>
                <a:spcPct val="100000"/>
              </a:lnSpc>
              <a:defRPr sz="1650">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p:cNvSpPr>
            <a:spLocks noGrp="1"/>
          </p:cNvSpPr>
          <p:nvPr>
            <p:ph type="pic" sz="quarter" idx="10"/>
          </p:nvPr>
        </p:nvSpPr>
        <p:spPr>
          <a:xfrm>
            <a:off x="4629150" y="1190626"/>
            <a:ext cx="3990975" cy="3301604"/>
          </a:xfrm>
          <a:prstGeom prst="rect">
            <a:avLst/>
          </a:prstGeom>
          <a:solidFill>
            <a:schemeClr val="bg1">
              <a:lumMod val="85000"/>
            </a:schemeClr>
          </a:solidFill>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photo w/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470811"/>
            <a:ext cx="4133850" cy="805539"/>
          </a:xfrm>
          <a:prstGeom prst="rect">
            <a:avLst/>
          </a:prstGeom>
        </p:spPr>
        <p:txBody>
          <a:bodyPr anchor="b">
            <a:normAutofit/>
          </a:bodyPr>
          <a:lstStyle>
            <a:lvl1pPr>
              <a:lnSpc>
                <a:spcPct val="100000"/>
              </a:lnSpc>
              <a:defRPr sz="2400" b="1">
                <a:solidFill>
                  <a:srgbClr val="0061AE"/>
                </a:solidFill>
              </a:defRPr>
            </a:lvl1pPr>
          </a:lstStyle>
          <a:p>
            <a:r>
              <a:rPr lang="en-US"/>
              <a:t>Click to edit Master title style</a:t>
            </a:r>
          </a:p>
        </p:txBody>
      </p:sp>
      <p:sp>
        <p:nvSpPr>
          <p:cNvPr id="9" name="Picture Placeholder 8"/>
          <p:cNvSpPr>
            <a:spLocks noGrp="1"/>
          </p:cNvSpPr>
          <p:nvPr>
            <p:ph type="pic" sz="quarter" idx="10"/>
          </p:nvPr>
        </p:nvSpPr>
        <p:spPr>
          <a:xfrm>
            <a:off x="4572000" y="0"/>
            <a:ext cx="4572000" cy="5143500"/>
          </a:xfrm>
          <a:prstGeom prst="rect">
            <a:avLst/>
          </a:prstGeom>
          <a:solidFill>
            <a:schemeClr val="bg1">
              <a:lumMod val="85000"/>
            </a:schemeClr>
          </a:solidFill>
        </p:spPr>
        <p:txBody>
          <a:bodyPr/>
          <a:lstStyle/>
          <a:p>
            <a:r>
              <a:rPr lang="en-US"/>
              <a:t>Drag picture to placeholder or click icon to add</a:t>
            </a:r>
          </a:p>
        </p:txBody>
      </p:sp>
      <p:sp>
        <p:nvSpPr>
          <p:cNvPr id="5" name="Content Placeholder 2"/>
          <p:cNvSpPr>
            <a:spLocks noGrp="1"/>
          </p:cNvSpPr>
          <p:nvPr>
            <p:ph sz="half" idx="1"/>
          </p:nvPr>
        </p:nvSpPr>
        <p:spPr>
          <a:xfrm>
            <a:off x="381000" y="1352551"/>
            <a:ext cx="4133850" cy="3101578"/>
          </a:xfrm>
          <a:prstGeom prst="rect">
            <a:avLst/>
          </a:prstGeom>
        </p:spPr>
        <p:txBody>
          <a:bodyPr/>
          <a:lstStyle>
            <a:lvl1pPr marL="285750" indent="-285750">
              <a:lnSpc>
                <a:spcPct val="100000"/>
              </a:lnSpc>
              <a:buFont typeface="Arial" charset="0"/>
              <a:buChar char="•"/>
              <a:defRPr sz="1650" b="0">
                <a:solidFill>
                  <a:schemeClr val="tx1"/>
                </a:solidFill>
              </a:defRPr>
            </a:lvl1pPr>
            <a:lvl2pPr>
              <a:lnSpc>
                <a:spcPct val="100000"/>
              </a:lnSpc>
              <a:defRPr sz="1500">
                <a:solidFill>
                  <a:schemeClr val="tx1"/>
                </a:solidFill>
              </a:defRPr>
            </a:lvl2pPr>
            <a:lvl3pPr>
              <a:lnSpc>
                <a:spcPct val="100000"/>
              </a:lnSpc>
              <a:defRPr sz="1350">
                <a:solidFill>
                  <a:schemeClr val="tx1"/>
                </a:solidFill>
              </a:defRPr>
            </a:lvl3pPr>
            <a:lvl4pPr>
              <a:lnSpc>
                <a:spcPct val="100000"/>
              </a:lnSpc>
              <a:defRPr sz="1200">
                <a:solidFill>
                  <a:schemeClr val="tx1"/>
                </a:solidFill>
              </a:defRPr>
            </a:lvl4pPr>
            <a:lvl5pPr>
              <a:lnSpc>
                <a:spcPct val="100000"/>
              </a:lnSpc>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hoto">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9144000" cy="5143500"/>
          </a:xfrm>
          <a:prstGeom prst="rect">
            <a:avLst/>
          </a:prstGeom>
          <a:solidFill>
            <a:schemeClr val="bg1">
              <a:lumMod val="85000"/>
            </a:schemeClr>
          </a:solidFill>
        </p:spPr>
        <p:txBody>
          <a:bodyPr/>
          <a:lstStyle/>
          <a:p>
            <a:r>
              <a:rPr lang="en-US"/>
              <a:t>Drag picture to placeholder or click icon to add</a:t>
            </a:r>
          </a:p>
        </p:txBody>
      </p:sp>
      <p:grpSp>
        <p:nvGrpSpPr>
          <p:cNvPr id="2" name="Group 1"/>
          <p:cNvGrpSpPr/>
          <p:nvPr userDrawn="1"/>
        </p:nvGrpSpPr>
        <p:grpSpPr>
          <a:xfrm>
            <a:off x="382660" y="4628235"/>
            <a:ext cx="8240201" cy="267427"/>
            <a:chOff x="510213" y="6170979"/>
            <a:chExt cx="10986934" cy="356569"/>
          </a:xfrm>
        </p:grpSpPr>
        <p:pic>
          <p:nvPicPr>
            <p:cNvPr id="4" name="Picture 3" descr="ac LOGO WHITE 2-02.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0213" y="6277759"/>
              <a:ext cx="1638166" cy="249789"/>
            </a:xfrm>
            <a:prstGeom prst="rect">
              <a:avLst/>
            </a:prstGeom>
          </p:spPr>
        </p:pic>
        <p:cxnSp>
          <p:nvCxnSpPr>
            <p:cNvPr id="5" name="Straight Connector 4"/>
            <p:cNvCxnSpPr/>
            <p:nvPr userDrawn="1"/>
          </p:nvCxnSpPr>
          <p:spPr>
            <a:xfrm>
              <a:off x="529790" y="6170979"/>
              <a:ext cx="109673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hoto w/ tex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0"/>
            <a:ext cx="9144000" cy="5143500"/>
          </a:xfrm>
          <a:prstGeom prst="rect">
            <a:avLst/>
          </a:prstGeom>
          <a:solidFill>
            <a:schemeClr val="bg1">
              <a:lumMod val="85000"/>
            </a:schemeClr>
          </a:solidFill>
        </p:spPr>
        <p:txBody>
          <a:bodyPr/>
          <a:lstStyle/>
          <a:p>
            <a:r>
              <a:rPr lang="en-US"/>
              <a:t>Drag picture to placeholder or click icon to add</a:t>
            </a:r>
          </a:p>
        </p:txBody>
      </p:sp>
      <p:sp>
        <p:nvSpPr>
          <p:cNvPr id="7" name="Text Placeholder 6"/>
          <p:cNvSpPr>
            <a:spLocks noGrp="1"/>
          </p:cNvSpPr>
          <p:nvPr>
            <p:ph type="body" sz="quarter" idx="11"/>
          </p:nvPr>
        </p:nvSpPr>
        <p:spPr>
          <a:xfrm>
            <a:off x="1" y="1428750"/>
            <a:ext cx="9144000" cy="1712119"/>
          </a:xfrm>
          <a:prstGeom prst="rect">
            <a:avLst/>
          </a:prstGeom>
        </p:spPr>
        <p:txBody>
          <a:bodyPr>
            <a:normAutofit/>
          </a:bodyPr>
          <a:lstStyle>
            <a:lvl1pPr marL="0" indent="0" algn="ctr">
              <a:lnSpc>
                <a:spcPts val="2880"/>
              </a:lnSpc>
              <a:buNone/>
              <a:defRPr lang="en-US" sz="240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a:t>Click to edit Master text styles</a:t>
            </a:r>
          </a:p>
        </p:txBody>
      </p:sp>
      <p:grpSp>
        <p:nvGrpSpPr>
          <p:cNvPr id="6" name="Group 5"/>
          <p:cNvGrpSpPr/>
          <p:nvPr userDrawn="1"/>
        </p:nvGrpSpPr>
        <p:grpSpPr>
          <a:xfrm>
            <a:off x="382660" y="4628235"/>
            <a:ext cx="8240201" cy="267427"/>
            <a:chOff x="510213" y="6170979"/>
            <a:chExt cx="10986934" cy="356569"/>
          </a:xfrm>
        </p:grpSpPr>
        <p:pic>
          <p:nvPicPr>
            <p:cNvPr id="8" name="Picture 7" descr="ac LOGO WHITE 2-02.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0213" y="6277759"/>
              <a:ext cx="1638166" cy="249789"/>
            </a:xfrm>
            <a:prstGeom prst="rect">
              <a:avLst/>
            </a:prstGeom>
          </p:spPr>
        </p:pic>
        <p:cxnSp>
          <p:nvCxnSpPr>
            <p:cNvPr id="9" name="Straight Connector 8"/>
            <p:cNvCxnSpPr/>
            <p:nvPr userDrawn="1"/>
          </p:nvCxnSpPr>
          <p:spPr>
            <a:xfrm>
              <a:off x="529790" y="6170979"/>
              <a:ext cx="109673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4"/>
          <p:cNvSpPr/>
          <p:nvPr userDrawn="1"/>
        </p:nvSpPr>
        <p:spPr>
          <a:xfrm flipV="1">
            <a:off x="409074" y="4628815"/>
            <a:ext cx="8217566" cy="3008"/>
          </a:xfrm>
          <a:prstGeom prst="line">
            <a:avLst/>
          </a:prstGeom>
          <a:ln w="6350">
            <a:solidFill>
              <a:srgbClr val="939598"/>
            </a:solidFill>
          </a:ln>
        </p:spPr>
        <p:txBody>
          <a:bodyPr lIns="34289" rIns="34289"/>
          <a:lstStyle/>
          <a:p>
            <a:pPr defTabSz="685685"/>
            <a:endParaRPr sz="730">
              <a:latin typeface="Arial" panose="020B0604020202020204"/>
            </a:endParaRPr>
          </a:p>
        </p:txBody>
      </p:sp>
      <p:sp>
        <p:nvSpPr>
          <p:cNvPr id="8" name="Shape 77"/>
          <p:cNvSpPr txBox="1">
            <a:spLocks/>
          </p:cNvSpPr>
          <p:nvPr userDrawn="1"/>
        </p:nvSpPr>
        <p:spPr>
          <a:xfrm>
            <a:off x="8290096" y="4729740"/>
            <a:ext cx="309380" cy="192360"/>
          </a:xfrm>
          <a:prstGeom prst="rect">
            <a:avLst/>
          </a:prstGeom>
          <a:ln w="12700">
            <a:miter lim="400000"/>
          </a:ln>
        </p:spPr>
        <p:txBody>
          <a:bodyPr wrap="none" lIns="0" tIns="0" rIns="0" bIns="0">
            <a:spAutoFit/>
          </a:bodyPr>
          <a:lstStyle>
            <a:defPPr marL="0" marR="0" indent="0" algn="l" defTabSz="914246" rtl="0" fontAlgn="auto" latinLnBrk="1"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defRPr>
            </a:defPPr>
            <a:lvl1pPr marL="0" marR="0" indent="142875" algn="ctr" defTabSz="914246" rtl="0" fontAlgn="auto" latinLnBrk="0" hangingPunct="0">
              <a:lnSpc>
                <a:spcPts val="1500"/>
              </a:lnSpc>
              <a:spcBef>
                <a:spcPts val="0"/>
              </a:spcBef>
              <a:spcAft>
                <a:spcPts val="0"/>
              </a:spcAft>
              <a:buClrTx/>
              <a:buSzTx/>
              <a:buFontTx/>
              <a:buNone/>
              <a:tabLst/>
              <a:defRPr kumimoji="0" sz="1400" b="1" i="0" u="none" strike="noStrike" cap="none" spc="0" normalizeH="0" baseline="0">
                <a:ln>
                  <a:noFill/>
                </a:ln>
                <a:solidFill>
                  <a:srgbClr val="F04224"/>
                </a:solidFill>
                <a:effectLst/>
                <a:uFillTx/>
                <a:latin typeface="Arial"/>
                <a:ea typeface="Arial"/>
                <a:cs typeface="Arial"/>
                <a:sym typeface="Arial"/>
              </a:defRPr>
            </a:lvl1pPr>
            <a:lvl2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9pPr>
          </a:lstStyle>
          <a:p>
            <a:pPr>
              <a:defRPr/>
            </a:pPr>
            <a:fld id="{86CB4B4D-7CA3-9044-876B-883B54F8677D}" type="slidenum">
              <a:rPr lang="en-US" sz="1050" smtClean="0"/>
              <a:pPr>
                <a:defRPr/>
              </a:pPr>
              <a:t>‹#›</a:t>
            </a:fld>
            <a:endParaRPr lang="en-US" sz="1050"/>
          </a:p>
        </p:txBody>
      </p:sp>
      <p:pic>
        <p:nvPicPr>
          <p:cNvPr id="9" name="Picture 8"/>
          <p:cNvPicPr>
            <a:picLocks noChangeAspect="1"/>
          </p:cNvPicPr>
          <p:nvPr userDrawn="1"/>
        </p:nvPicPr>
        <p:blipFill>
          <a:blip r:embed="rId26" cstate="print">
            <a:extLst>
              <a:ext uri="{28A0092B-C50C-407E-A947-70E740481C1C}">
                <a14:useLocalDpi xmlns:a14="http://schemas.microsoft.com/office/drawing/2010/main"/>
              </a:ext>
            </a:extLst>
          </a:blip>
          <a:stretch>
            <a:fillRect/>
          </a:stretch>
        </p:blipFill>
        <p:spPr>
          <a:xfrm>
            <a:off x="289816" y="4568176"/>
            <a:ext cx="1430585" cy="476861"/>
          </a:xfrm>
          <a:prstGeom prst="rect">
            <a:avLst/>
          </a:prstGeom>
        </p:spPr>
      </p:pic>
    </p:spTree>
    <p:extLst>
      <p:ext uri="{BB962C8B-B14F-4D97-AF65-F5344CB8AC3E}">
        <p14:creationId xmlns:p14="http://schemas.microsoft.com/office/powerpoint/2010/main" val="9324702"/>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810"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11" r:id="rId17"/>
    <p:sldLayoutId id="2147483812" r:id="rId18"/>
    <p:sldLayoutId id="2147483813" r:id="rId19"/>
    <p:sldLayoutId id="2147483814" r:id="rId20"/>
    <p:sldLayoutId id="2147483815" r:id="rId21"/>
    <p:sldLayoutId id="2147483806" r:id="rId22"/>
    <p:sldLayoutId id="2147483749" r:id="rId23"/>
    <p:sldLayoutId id="2147483869" r:id="rId24"/>
  </p:sldLayoutIdLst>
  <p:txStyles>
    <p:titleStyle>
      <a:lvl1pPr algn="l" defTabSz="685800" rtl="0" eaLnBrk="1" latinLnBrk="0" hangingPunct="1">
        <a:lnSpc>
          <a:spcPts val="2850"/>
        </a:lnSpc>
        <a:spcBef>
          <a:spcPct val="0"/>
        </a:spcBef>
        <a:buNone/>
        <a:defRPr sz="3000" kern="1200">
          <a:solidFill>
            <a:srgbClr val="0061A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1800" kern="1200">
          <a:solidFill>
            <a:schemeClr val="tx1">
              <a:lumMod val="65000"/>
              <a:lumOff val="35000"/>
            </a:schemeClr>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lumMod val="65000"/>
              <a:lumOff val="35000"/>
            </a:schemeClr>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lumMod val="65000"/>
              <a:lumOff val="35000"/>
            </a:schemeClr>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lumMod val="65000"/>
              <a:lumOff val="35000"/>
            </a:schemeClr>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528">
          <p15:clr>
            <a:srgbClr val="F26B43"/>
          </p15:clr>
        </p15:guide>
        <p15:guide id="4" orient="horz" pos="696">
          <p15:clr>
            <a:srgbClr val="F26B43"/>
          </p15:clr>
        </p15:guide>
        <p15:guide id="5" orient="horz" pos="120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4"/>
          <p:cNvSpPr/>
          <p:nvPr userDrawn="1"/>
        </p:nvSpPr>
        <p:spPr>
          <a:xfrm flipV="1">
            <a:off x="409074" y="4628815"/>
            <a:ext cx="8217566" cy="3008"/>
          </a:xfrm>
          <a:prstGeom prst="line">
            <a:avLst/>
          </a:prstGeom>
          <a:ln w="6350">
            <a:solidFill>
              <a:srgbClr val="939598"/>
            </a:solidFill>
          </a:ln>
        </p:spPr>
        <p:txBody>
          <a:bodyPr lIns="34289" rIns="34289"/>
          <a:lstStyle/>
          <a:p>
            <a:pPr defTabSz="685685"/>
            <a:endParaRPr sz="730" dirty="0">
              <a:latin typeface="Arial" panose="020B0604020202020204"/>
            </a:endParaRPr>
          </a:p>
        </p:txBody>
      </p:sp>
      <p:sp>
        <p:nvSpPr>
          <p:cNvPr id="8" name="Shape 77"/>
          <p:cNvSpPr txBox="1">
            <a:spLocks/>
          </p:cNvSpPr>
          <p:nvPr userDrawn="1"/>
        </p:nvSpPr>
        <p:spPr>
          <a:xfrm>
            <a:off x="8290096" y="4729740"/>
            <a:ext cx="309380" cy="192360"/>
          </a:xfrm>
          <a:prstGeom prst="rect">
            <a:avLst/>
          </a:prstGeom>
          <a:ln w="12700">
            <a:miter lim="400000"/>
          </a:ln>
        </p:spPr>
        <p:txBody>
          <a:bodyPr wrap="none" lIns="0" tIns="0" rIns="0" bIns="0">
            <a:spAutoFit/>
          </a:bodyPr>
          <a:lstStyle>
            <a:defPPr marL="0" marR="0" indent="0" algn="l" defTabSz="914246" rtl="0" fontAlgn="auto" latinLnBrk="1"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defRPr>
            </a:defPPr>
            <a:lvl1pPr marL="0" marR="0" indent="142875" algn="ctr" defTabSz="914246" rtl="0" fontAlgn="auto" latinLnBrk="0" hangingPunct="0">
              <a:lnSpc>
                <a:spcPts val="1500"/>
              </a:lnSpc>
              <a:spcBef>
                <a:spcPts val="0"/>
              </a:spcBef>
              <a:spcAft>
                <a:spcPts val="0"/>
              </a:spcAft>
              <a:buClrTx/>
              <a:buSzTx/>
              <a:buFontTx/>
              <a:buNone/>
              <a:tabLst/>
              <a:defRPr kumimoji="0" sz="1400" b="1" i="0" u="none" strike="noStrike" cap="none" spc="0" normalizeH="0" baseline="0">
                <a:ln>
                  <a:noFill/>
                </a:ln>
                <a:solidFill>
                  <a:srgbClr val="F04224"/>
                </a:solidFill>
                <a:effectLst/>
                <a:uFillTx/>
                <a:latin typeface="Arial"/>
                <a:ea typeface="Arial"/>
                <a:cs typeface="Arial"/>
                <a:sym typeface="Arial"/>
              </a:defRPr>
            </a:lvl1pPr>
            <a:lvl2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246" rtl="0" fontAlgn="auto" latinLnBrk="0" hangingPunct="0">
              <a:lnSpc>
                <a:spcPct val="100000"/>
              </a:lnSpc>
              <a:spcBef>
                <a:spcPts val="0"/>
              </a:spcBef>
              <a:spcAft>
                <a:spcPts val="0"/>
              </a:spcAft>
              <a:buClrTx/>
              <a:buSzTx/>
              <a:buFontTx/>
              <a:buNone/>
              <a:tabLst/>
              <a:defRPr kumimoji="0" sz="1799" b="0" i="0" u="none" strike="noStrike" cap="none" spc="0" normalizeH="0" baseline="0">
                <a:ln>
                  <a:noFill/>
                </a:ln>
                <a:solidFill>
                  <a:srgbClr val="000000"/>
                </a:solidFill>
                <a:effectLst/>
                <a:uFillTx/>
                <a:latin typeface="Calibri"/>
                <a:ea typeface="Calibri"/>
                <a:cs typeface="Calibri"/>
                <a:sym typeface="Calibri"/>
              </a:defRPr>
            </a:lvl9pPr>
          </a:lstStyle>
          <a:p>
            <a:pPr>
              <a:defRPr/>
            </a:pPr>
            <a:fld id="{86CB4B4D-7CA3-9044-876B-883B54F8677D}" type="slidenum">
              <a:rPr lang="en-US" sz="1050" smtClean="0"/>
              <a:pPr>
                <a:defRPr/>
              </a:pPr>
              <a:t>‹#›</a:t>
            </a:fld>
            <a:endParaRPr lang="en-US" sz="105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89816" y="4568176"/>
            <a:ext cx="1430585" cy="476861"/>
          </a:xfrm>
          <a:prstGeom prst="rect">
            <a:avLst/>
          </a:prstGeom>
        </p:spPr>
      </p:pic>
    </p:spTree>
    <p:extLst>
      <p:ext uri="{BB962C8B-B14F-4D97-AF65-F5344CB8AC3E}">
        <p14:creationId xmlns:p14="http://schemas.microsoft.com/office/powerpoint/2010/main" val="9324702"/>
      </p:ext>
    </p:extLst>
  </p:cSld>
  <p:clrMap bg1="lt1" tx1="dk1" bg2="lt2" tx2="dk2" accent1="accent1" accent2="accent2" accent3="accent3" accent4="accent4" accent5="accent5" accent6="accent6" hlink="hlink" folHlink="folHlink"/>
  <p:sldLayoutIdLst>
    <p:sldLayoutId id="2147483867" r:id="rId1"/>
  </p:sldLayoutIdLst>
  <p:hf hdr="0" ftr="0" dt="0"/>
  <p:txStyles>
    <p:titleStyle>
      <a:lvl1pPr algn="l" defTabSz="685800" rtl="0" eaLnBrk="1" latinLnBrk="0" hangingPunct="1">
        <a:lnSpc>
          <a:spcPts val="2850"/>
        </a:lnSpc>
        <a:spcBef>
          <a:spcPct val="0"/>
        </a:spcBef>
        <a:buNone/>
        <a:defRPr sz="3000" kern="1200">
          <a:solidFill>
            <a:srgbClr val="0061A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1800" kern="1200">
          <a:solidFill>
            <a:schemeClr val="tx1">
              <a:lumMod val="65000"/>
              <a:lumOff val="35000"/>
            </a:schemeClr>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lumMod val="65000"/>
              <a:lumOff val="35000"/>
            </a:schemeClr>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lumMod val="65000"/>
              <a:lumOff val="35000"/>
            </a:schemeClr>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lumMod val="65000"/>
              <a:lumOff val="35000"/>
            </a:schemeClr>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528">
          <p15:clr>
            <a:srgbClr val="F26B43"/>
          </p15:clr>
        </p15:guide>
        <p15:guide id="4" orient="horz" pos="696">
          <p15:clr>
            <a:srgbClr val="F26B43"/>
          </p15:clr>
        </p15:guide>
        <p15:guide id="5" orient="horz" pos="12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8599" y="352425"/>
            <a:ext cx="5937070" cy="3514725"/>
          </a:xfrm>
        </p:spPr>
        <p:txBody>
          <a:bodyPr lIns="91440" tIns="45720" rIns="91440" bIns="45720" anchor="t">
            <a:normAutofit/>
          </a:bodyPr>
          <a:lstStyle/>
          <a:p>
            <a:pPr algn="l" rtl="0" fontAlgn="base"/>
            <a:r>
              <a:rPr lang="en-US" sz="3000" b="0" i="0" u="none" strike="noStrike" dirty="0">
                <a:solidFill>
                  <a:srgbClr val="FFFFFF"/>
                </a:solidFill>
                <a:effectLst/>
                <a:latin typeface="Arial" panose="020B0604020202020204" pitchFamily="34" charset="0"/>
              </a:rPr>
              <a:t>Communities of Practice</a:t>
            </a:r>
            <a:endParaRPr lang="en-US" sz="3000" b="0" i="0" dirty="0">
              <a:solidFill>
                <a:srgbClr val="595959"/>
              </a:solidFill>
              <a:effectLst/>
              <a:latin typeface="Segoe UI" panose="020B0502040204020203" pitchFamily="34" charset="0"/>
            </a:endParaRPr>
          </a:p>
          <a:p>
            <a:pPr algn="l" rtl="0" fontAlgn="base"/>
            <a:r>
              <a:rPr lang="en-US" sz="3000" b="0" i="0" dirty="0">
                <a:solidFill>
                  <a:srgbClr val="595959"/>
                </a:solidFill>
                <a:effectLst/>
                <a:latin typeface="Arial" panose="020B0604020202020204" pitchFamily="34" charset="0"/>
              </a:rPr>
              <a:t>​</a:t>
            </a:r>
          </a:p>
          <a:p>
            <a:pPr algn="l" rtl="0" fontAlgn="base"/>
            <a:endParaRPr lang="en-US" sz="3000" b="0" i="0" dirty="0">
              <a:solidFill>
                <a:srgbClr val="595959"/>
              </a:solidFill>
              <a:effectLst/>
              <a:latin typeface="Segoe UI" panose="020B0502040204020203" pitchFamily="34" charset="0"/>
            </a:endParaRPr>
          </a:p>
          <a:p>
            <a:pPr algn="l" rtl="0" fontAlgn="base"/>
            <a:r>
              <a:rPr lang="en-US" sz="2000" b="0" dirty="0">
                <a:solidFill>
                  <a:srgbClr val="FFFFFF"/>
                </a:solidFill>
                <a:latin typeface="Arial" panose="020B0604020202020204" pitchFamily="34" charset="0"/>
              </a:rPr>
              <a:t>State Association Meeting </a:t>
            </a:r>
            <a:endParaRPr lang="en-US" sz="2000" b="0" i="0" u="none" strike="noStrike" dirty="0">
              <a:solidFill>
                <a:srgbClr val="FFFFFF"/>
              </a:solidFill>
              <a:effectLst/>
              <a:latin typeface="Arial" panose="020B0604020202020204" pitchFamily="34" charset="0"/>
            </a:endParaRPr>
          </a:p>
          <a:p>
            <a:pPr algn="l" rtl="0" fontAlgn="base"/>
            <a:r>
              <a:rPr lang="en-US" sz="2000" b="0" i="0" u="none" strike="noStrike" dirty="0">
                <a:solidFill>
                  <a:srgbClr val="FFFFFF"/>
                </a:solidFill>
                <a:effectLst/>
                <a:latin typeface="Arial"/>
                <a:cs typeface="Arial"/>
              </a:rPr>
              <a:t>October </a:t>
            </a:r>
            <a:r>
              <a:rPr lang="en-US" sz="2000" b="0" dirty="0">
                <a:solidFill>
                  <a:srgbClr val="FFFFFF"/>
                </a:solidFill>
                <a:latin typeface="Arial"/>
                <a:cs typeface="Arial"/>
              </a:rPr>
              <a:t>21</a:t>
            </a:r>
            <a:r>
              <a:rPr lang="en-US" sz="2000" b="0" i="0" u="none" strike="noStrike" dirty="0">
                <a:solidFill>
                  <a:srgbClr val="FFFFFF"/>
                </a:solidFill>
                <a:effectLst/>
                <a:latin typeface="Arial"/>
                <a:cs typeface="Arial"/>
              </a:rPr>
              <a:t>, 2021</a:t>
            </a:r>
          </a:p>
          <a:p>
            <a:endParaRPr lang="en-US" dirty="0"/>
          </a:p>
        </p:txBody>
      </p:sp>
      <p:sp>
        <p:nvSpPr>
          <p:cNvPr id="6" name="TextBox 5">
            <a:extLst>
              <a:ext uri="{FF2B5EF4-FFF2-40B4-BE49-F238E27FC236}">
                <a16:creationId xmlns:a16="http://schemas.microsoft.com/office/drawing/2014/main" id="{20EDA72F-6D62-4038-9DAD-E8682A7CC2D9}"/>
              </a:ext>
            </a:extLst>
          </p:cNvPr>
          <p:cNvSpPr txBox="1"/>
          <p:nvPr/>
        </p:nvSpPr>
        <p:spPr>
          <a:xfrm>
            <a:off x="-2667000" y="4324350"/>
            <a:ext cx="6553200" cy="1809750"/>
          </a:xfrm>
          <a:prstGeom prst="rect">
            <a:avLst/>
          </a:prstGeom>
          <a:noFill/>
        </p:spPr>
        <p:txBody>
          <a:bodyPr wrap="square" rtlCol="0">
            <a:spAutoFit/>
          </a:bodyPr>
          <a:lstStyle/>
          <a:p>
            <a:endParaRPr lang="en-US"/>
          </a:p>
        </p:txBody>
      </p:sp>
      <p:sp>
        <p:nvSpPr>
          <p:cNvPr id="7" name="TextBox 6">
            <a:extLst>
              <a:ext uri="{FF2B5EF4-FFF2-40B4-BE49-F238E27FC236}">
                <a16:creationId xmlns:a16="http://schemas.microsoft.com/office/drawing/2014/main" id="{E544D111-819B-415B-87B1-9A8D7B4AD50C}"/>
              </a:ext>
            </a:extLst>
          </p:cNvPr>
          <p:cNvSpPr txBox="1"/>
          <p:nvPr/>
        </p:nvSpPr>
        <p:spPr>
          <a:xfrm>
            <a:off x="204788" y="4171950"/>
            <a:ext cx="4976812" cy="840936"/>
          </a:xfrm>
          <a:prstGeom prst="rect">
            <a:avLst/>
          </a:prstGeom>
          <a:noFill/>
        </p:spPr>
        <p:txBody>
          <a:bodyPr wrap="square" rtlCol="0">
            <a:spAutoFit/>
          </a:bodyPr>
          <a:lstStyle/>
          <a:p>
            <a:r>
              <a:rPr lang="en-US" b="0" i="1" u="none" strike="noStrike" dirty="0">
                <a:solidFill>
                  <a:srgbClr val="FFFFFF"/>
                </a:solidFill>
                <a:effectLst/>
                <a:latin typeface="Calibri" panose="020F0502020204030204" pitchFamily="34" charset="0"/>
              </a:rPr>
              <a:t>This project was funded in part by a cooperative agreement with the Centers for Disease Control and Prevention grant number 5 NU50CK000588-02. The Centers for Disease Control and Prevention is an agency within the Department of Health and Human Services (HHS). The contents of this resource center do not necessarily represent the policy of CDC or HHS and should not be considered an endorsement by the Federal Government.</a:t>
            </a:r>
            <a:endParaRPr lang="en-US" dirty="0"/>
          </a:p>
        </p:txBody>
      </p:sp>
    </p:spTree>
    <p:extLst>
      <p:ext uri="{BB962C8B-B14F-4D97-AF65-F5344CB8AC3E}">
        <p14:creationId xmlns:p14="http://schemas.microsoft.com/office/powerpoint/2010/main" val="259838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Community of Practice (CoP)</a:t>
            </a:r>
            <a:r>
              <a:rPr lang="en-US" dirty="0"/>
              <a:t>		</a:t>
            </a:r>
            <a:endParaRPr lang="en-US" dirty="0">
              <a:cs typeface="Arial"/>
            </a:endParaRPr>
          </a:p>
        </p:txBody>
      </p:sp>
      <p:sp>
        <p:nvSpPr>
          <p:cNvPr id="3" name="Content Placeholder 2"/>
          <p:cNvSpPr>
            <a:spLocks noGrp="1"/>
          </p:cNvSpPr>
          <p:nvPr>
            <p:ph idx="1"/>
          </p:nvPr>
        </p:nvSpPr>
        <p:spPr/>
        <p:txBody>
          <a:bodyPr anchor="t"/>
          <a:lstStyle/>
          <a:p>
            <a:r>
              <a:rPr lang="en-US" dirty="0"/>
              <a:t>Also described as ‘Peer Assist’</a:t>
            </a:r>
          </a:p>
          <a:p>
            <a:r>
              <a:rPr lang="en-US" dirty="0"/>
              <a:t>Comprised of individuals performing similar roles</a:t>
            </a:r>
          </a:p>
          <a:p>
            <a:r>
              <a:rPr lang="en-US" dirty="0"/>
              <a:t>Intent is to learn from one another, capture lessons</a:t>
            </a:r>
          </a:p>
          <a:p>
            <a:r>
              <a:rPr lang="en-US" dirty="0"/>
              <a:t>Generally include the same group of individuals but may shift and reconvene as needs and areas of interest are identified</a:t>
            </a:r>
          </a:p>
          <a:p>
            <a:r>
              <a:rPr lang="en-US" dirty="0"/>
              <a:t>Looking back – after action review; looking forward – diffusion of innovation</a:t>
            </a:r>
          </a:p>
          <a:p>
            <a:pPr marL="0" indent="0">
              <a:buNone/>
            </a:pPr>
            <a:endParaRPr lang="en-US" dirty="0">
              <a:cs typeface="Arial"/>
            </a:endParaRPr>
          </a:p>
        </p:txBody>
      </p:sp>
    </p:spTree>
    <p:extLst>
      <p:ext uri="{BB962C8B-B14F-4D97-AF65-F5344CB8AC3E}">
        <p14:creationId xmlns:p14="http://schemas.microsoft.com/office/powerpoint/2010/main" val="127780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Community of Practice (CoP)</a:t>
            </a:r>
            <a:r>
              <a:rPr lang="en-US" dirty="0"/>
              <a:t>		</a:t>
            </a:r>
          </a:p>
        </p:txBody>
      </p:sp>
      <p:pic>
        <p:nvPicPr>
          <p:cNvPr id="6" name="Content Placeholder 5">
            <a:extLst>
              <a:ext uri="{FF2B5EF4-FFF2-40B4-BE49-F238E27FC236}">
                <a16:creationId xmlns:a16="http://schemas.microsoft.com/office/drawing/2014/main" id="{5F6963F4-79F8-4E0B-A01A-A71438932C12}"/>
              </a:ext>
            </a:extLst>
          </p:cNvPr>
          <p:cNvPicPr>
            <a:picLocks noGrp="1" noChangeAspect="1"/>
          </p:cNvPicPr>
          <p:nvPr>
            <p:ph idx="1"/>
          </p:nvPr>
        </p:nvPicPr>
        <p:blipFill>
          <a:blip r:embed="rId3"/>
          <a:stretch>
            <a:fillRect/>
          </a:stretch>
        </p:blipFill>
        <p:spPr>
          <a:xfrm>
            <a:off x="801110" y="1177616"/>
            <a:ext cx="6875475" cy="3094421"/>
          </a:xfrm>
        </p:spPr>
      </p:pic>
      <p:sp>
        <p:nvSpPr>
          <p:cNvPr id="7" name="TextBox 6">
            <a:extLst>
              <a:ext uri="{FF2B5EF4-FFF2-40B4-BE49-F238E27FC236}">
                <a16:creationId xmlns:a16="http://schemas.microsoft.com/office/drawing/2014/main" id="{B0B362B7-F2FD-4601-BB68-647CD12653CC}"/>
              </a:ext>
            </a:extLst>
          </p:cNvPr>
          <p:cNvSpPr txBox="1"/>
          <p:nvPr/>
        </p:nvSpPr>
        <p:spPr>
          <a:xfrm>
            <a:off x="342144" y="4369582"/>
            <a:ext cx="11070455" cy="369332"/>
          </a:xfrm>
          <a:prstGeom prst="rect">
            <a:avLst/>
          </a:prstGeom>
          <a:noFill/>
        </p:spPr>
        <p:txBody>
          <a:bodyPr wrap="square">
            <a:spAutoFit/>
          </a:bodyPr>
          <a:lstStyle/>
          <a:p>
            <a:r>
              <a:rPr lang="en-US" dirty="0"/>
              <a:t>https://www.communityofpractice.ca/background/what-is-a-community-of-practice/</a:t>
            </a:r>
          </a:p>
        </p:txBody>
      </p:sp>
      <p:sp>
        <p:nvSpPr>
          <p:cNvPr id="5" name="TextBox 4">
            <a:extLst>
              <a:ext uri="{FF2B5EF4-FFF2-40B4-BE49-F238E27FC236}">
                <a16:creationId xmlns:a16="http://schemas.microsoft.com/office/drawing/2014/main" id="{3165C930-1877-4521-95AB-C9035DB8BA78}"/>
              </a:ext>
            </a:extLst>
          </p:cNvPr>
          <p:cNvSpPr txBox="1"/>
          <p:nvPr/>
        </p:nvSpPr>
        <p:spPr>
          <a:xfrm>
            <a:off x="818225" y="5797249"/>
            <a:ext cx="11070455" cy="369332"/>
          </a:xfrm>
          <a:prstGeom prst="rect">
            <a:avLst/>
          </a:prstGeom>
          <a:noFill/>
        </p:spPr>
        <p:txBody>
          <a:bodyPr wrap="square">
            <a:spAutoFit/>
          </a:bodyPr>
          <a:lstStyle/>
          <a:p>
            <a:r>
              <a:rPr lang="en-US" dirty="0"/>
              <a:t>https://www.communityofpractice.ca/background/what-is-a-community-of-practice/</a:t>
            </a:r>
          </a:p>
        </p:txBody>
      </p:sp>
    </p:spTree>
    <p:extLst>
      <p:ext uri="{BB962C8B-B14F-4D97-AF65-F5344CB8AC3E}">
        <p14:creationId xmlns:p14="http://schemas.microsoft.com/office/powerpoint/2010/main" val="221731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7C2A-BD6A-4D17-AD2C-7B07FBB444DF}"/>
              </a:ext>
            </a:extLst>
          </p:cNvPr>
          <p:cNvSpPr>
            <a:spLocks noGrp="1"/>
          </p:cNvSpPr>
          <p:nvPr>
            <p:ph type="title"/>
          </p:nvPr>
        </p:nvSpPr>
        <p:spPr>
          <a:xfrm>
            <a:off x="419100" y="159544"/>
            <a:ext cx="8191500" cy="920527"/>
          </a:xfrm>
        </p:spPr>
        <p:txBody>
          <a:bodyPr anchor="b">
            <a:normAutofit/>
          </a:bodyPr>
          <a:lstStyle/>
          <a:p>
            <a:r>
              <a:rPr lang="en-US" b="1" u="sng" dirty="0"/>
              <a:t>Community of Practice (CoP)</a:t>
            </a:r>
            <a:r>
              <a:rPr lang="en-US" dirty="0"/>
              <a:t>		</a:t>
            </a:r>
          </a:p>
        </p:txBody>
      </p:sp>
      <p:pic>
        <p:nvPicPr>
          <p:cNvPr id="4" name="Picture 3">
            <a:extLst>
              <a:ext uri="{FF2B5EF4-FFF2-40B4-BE49-F238E27FC236}">
                <a16:creationId xmlns:a16="http://schemas.microsoft.com/office/drawing/2014/main" id="{7E6274A6-C26A-4CD5-9AEF-857B24538EF8}"/>
              </a:ext>
            </a:extLst>
          </p:cNvPr>
          <p:cNvPicPr>
            <a:picLocks noChangeAspect="1"/>
          </p:cNvPicPr>
          <p:nvPr/>
        </p:nvPicPr>
        <p:blipFill>
          <a:blip r:embed="rId2"/>
          <a:stretch>
            <a:fillRect/>
          </a:stretch>
        </p:blipFill>
        <p:spPr>
          <a:xfrm>
            <a:off x="419100" y="1138238"/>
            <a:ext cx="8191500" cy="1433512"/>
          </a:xfrm>
          <a:prstGeom prst="rect">
            <a:avLst/>
          </a:prstGeom>
          <a:noFill/>
        </p:spPr>
      </p:pic>
      <p:sp>
        <p:nvSpPr>
          <p:cNvPr id="5" name="TextBox 4">
            <a:extLst>
              <a:ext uri="{FF2B5EF4-FFF2-40B4-BE49-F238E27FC236}">
                <a16:creationId xmlns:a16="http://schemas.microsoft.com/office/drawing/2014/main" id="{0A0BE406-32C0-47D8-A7A9-BFF8A243D7F5}"/>
              </a:ext>
            </a:extLst>
          </p:cNvPr>
          <p:cNvSpPr txBox="1"/>
          <p:nvPr/>
        </p:nvSpPr>
        <p:spPr>
          <a:xfrm>
            <a:off x="316532" y="2530795"/>
            <a:ext cx="6067490" cy="253916"/>
          </a:xfrm>
          <a:prstGeom prst="rect">
            <a:avLst/>
          </a:prstGeom>
          <a:noFill/>
        </p:spPr>
        <p:txBody>
          <a:bodyPr wrap="square" rtlCol="0">
            <a:spAutoFit/>
          </a:bodyPr>
          <a:lstStyle/>
          <a:p>
            <a:r>
              <a:rPr lang="en-US" sz="1050" dirty="0">
                <a:solidFill>
                  <a:schemeClr val="accent5">
                    <a:lumMod val="75000"/>
                  </a:schemeClr>
                </a:solidFill>
              </a:rPr>
              <a:t>Communities of Practice: The Organizational Frontier by Etienne C. Wegner and William M. Snyder</a:t>
            </a:r>
          </a:p>
        </p:txBody>
      </p:sp>
      <p:pic>
        <p:nvPicPr>
          <p:cNvPr id="6" name="Picture 5">
            <a:extLst>
              <a:ext uri="{FF2B5EF4-FFF2-40B4-BE49-F238E27FC236}">
                <a16:creationId xmlns:a16="http://schemas.microsoft.com/office/drawing/2014/main" id="{75327A05-8BC2-43E0-A30D-864174B562D6}"/>
              </a:ext>
            </a:extLst>
          </p:cNvPr>
          <p:cNvPicPr>
            <a:picLocks noChangeAspect="1"/>
          </p:cNvPicPr>
          <p:nvPr/>
        </p:nvPicPr>
        <p:blipFill>
          <a:blip r:embed="rId3"/>
          <a:stretch>
            <a:fillRect/>
          </a:stretch>
        </p:blipFill>
        <p:spPr>
          <a:xfrm>
            <a:off x="419099" y="2803505"/>
            <a:ext cx="3407785" cy="1160802"/>
          </a:xfrm>
          <a:prstGeom prst="rect">
            <a:avLst/>
          </a:prstGeom>
        </p:spPr>
      </p:pic>
      <p:pic>
        <p:nvPicPr>
          <p:cNvPr id="7" name="Picture 6">
            <a:extLst>
              <a:ext uri="{FF2B5EF4-FFF2-40B4-BE49-F238E27FC236}">
                <a16:creationId xmlns:a16="http://schemas.microsoft.com/office/drawing/2014/main" id="{E35BB6B4-5FFA-4DCE-AD7A-A242CB9E1F2C}"/>
              </a:ext>
            </a:extLst>
          </p:cNvPr>
          <p:cNvPicPr>
            <a:picLocks noChangeAspect="1"/>
          </p:cNvPicPr>
          <p:nvPr/>
        </p:nvPicPr>
        <p:blipFill>
          <a:blip r:embed="rId4"/>
          <a:stretch>
            <a:fillRect/>
          </a:stretch>
        </p:blipFill>
        <p:spPr>
          <a:xfrm>
            <a:off x="4626100" y="3288485"/>
            <a:ext cx="3131722" cy="1294324"/>
          </a:xfrm>
          <a:prstGeom prst="rect">
            <a:avLst/>
          </a:prstGeom>
        </p:spPr>
      </p:pic>
    </p:spTree>
    <p:extLst>
      <p:ext uri="{BB962C8B-B14F-4D97-AF65-F5344CB8AC3E}">
        <p14:creationId xmlns:p14="http://schemas.microsoft.com/office/powerpoint/2010/main" val="229476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6A22-EEB6-4587-BB9C-D35CBD43AE85}"/>
              </a:ext>
            </a:extLst>
          </p:cNvPr>
          <p:cNvSpPr>
            <a:spLocks noGrp="1"/>
          </p:cNvSpPr>
          <p:nvPr>
            <p:ph type="title"/>
          </p:nvPr>
        </p:nvSpPr>
        <p:spPr>
          <a:xfrm>
            <a:off x="1475439" y="407182"/>
            <a:ext cx="5722132" cy="669155"/>
          </a:xfrm>
        </p:spPr>
        <p:txBody>
          <a:bodyPr>
            <a:normAutofit fontScale="90000"/>
          </a:bodyPr>
          <a:lstStyle/>
          <a:p>
            <a:pPr algn="ctr"/>
            <a:r>
              <a:rPr lang="en-US" b="1" u="sng" dirty="0"/>
              <a:t>Proposed Community of Practice (CoP) Pilot Clinic Level</a:t>
            </a:r>
          </a:p>
        </p:txBody>
      </p:sp>
      <p:sp>
        <p:nvSpPr>
          <p:cNvPr id="4" name="Text Placeholder 3">
            <a:extLst>
              <a:ext uri="{FF2B5EF4-FFF2-40B4-BE49-F238E27FC236}">
                <a16:creationId xmlns:a16="http://schemas.microsoft.com/office/drawing/2014/main" id="{29655AA1-C8CE-4F9C-AEF4-325E27135CC8}"/>
              </a:ext>
            </a:extLst>
          </p:cNvPr>
          <p:cNvSpPr>
            <a:spLocks noGrp="1"/>
          </p:cNvSpPr>
          <p:nvPr>
            <p:ph type="body" sz="half" idx="2"/>
          </p:nvPr>
        </p:nvSpPr>
        <p:spPr>
          <a:xfrm>
            <a:off x="629842" y="1543050"/>
            <a:ext cx="7739582" cy="2858691"/>
          </a:xfrm>
        </p:spPr>
        <p:txBody>
          <a:bodyPr>
            <a:normAutofit fontScale="92500"/>
          </a:bodyPr>
          <a:lstStyle/>
          <a:p>
            <a:pPr marL="214313" indent="-214313">
              <a:buFont typeface="Arial" panose="020B0604020202020204" pitchFamily="34" charset="0"/>
              <a:buChar char="•"/>
            </a:pPr>
            <a:r>
              <a:rPr lang="en-US" sz="1500" dirty="0">
                <a:solidFill>
                  <a:schemeClr val="tx1"/>
                </a:solidFill>
              </a:rPr>
              <a:t>Made up of individuals in similar roles within the FCCs</a:t>
            </a:r>
          </a:p>
          <a:p>
            <a:pPr marL="557213" lvl="1" indent="-214313">
              <a:buFont typeface="Arial" panose="020B0604020202020204" pitchFamily="34" charset="0"/>
              <a:buChar char="•"/>
            </a:pPr>
            <a:r>
              <a:rPr lang="en-US" sz="1350" dirty="0">
                <a:solidFill>
                  <a:schemeClr val="tx1"/>
                </a:solidFill>
              </a:rPr>
              <a:t>Starting with Clinical Directors</a:t>
            </a:r>
          </a:p>
          <a:p>
            <a:pPr marL="557213" lvl="1" indent="-214313">
              <a:buFont typeface="Arial" panose="020B0604020202020204" pitchFamily="34" charset="0"/>
              <a:buChar char="•"/>
            </a:pPr>
            <a:r>
              <a:rPr lang="en-US" sz="1350" dirty="0">
                <a:solidFill>
                  <a:schemeClr val="tx1"/>
                </a:solidFill>
              </a:rPr>
              <a:t>Groups may be of Doctors, Nurses, Front desk staff</a:t>
            </a:r>
          </a:p>
          <a:p>
            <a:pPr marL="214313" indent="-214313">
              <a:buFont typeface="Arial" panose="020B0604020202020204" pitchFamily="34" charset="0"/>
              <a:buChar char="•"/>
            </a:pPr>
            <a:r>
              <a:rPr lang="en-US" sz="1500" dirty="0">
                <a:solidFill>
                  <a:schemeClr val="tx1"/>
                </a:solidFill>
              </a:rPr>
              <a:t>Groups of 10-12 with a facilitator to keep to a schedule – same groups to meet over time</a:t>
            </a:r>
          </a:p>
          <a:p>
            <a:pPr marL="557213" lvl="1" indent="-214313">
              <a:buFont typeface="Arial" panose="020B0604020202020204" pitchFamily="34" charset="0"/>
              <a:buChar char="•"/>
            </a:pPr>
            <a:r>
              <a:rPr lang="en-US" sz="1350" dirty="0">
                <a:solidFill>
                  <a:schemeClr val="tx1"/>
                </a:solidFill>
              </a:rPr>
              <a:t>Initially groups will be drawn from within states but may see organic groups with a common interest (e.g. population base of a particular ethnic or religious background, rural in nature vs. urban)</a:t>
            </a:r>
          </a:p>
          <a:p>
            <a:pPr marL="214313" indent="-214313">
              <a:buFont typeface="Arial" panose="020B0604020202020204" pitchFamily="34" charset="0"/>
              <a:buChar char="•"/>
            </a:pPr>
            <a:r>
              <a:rPr lang="en-US" sz="1500" dirty="0">
                <a:solidFill>
                  <a:schemeClr val="tx1"/>
                </a:solidFill>
              </a:rPr>
              <a:t>Anticipate one meeting a month for an hour </a:t>
            </a:r>
          </a:p>
          <a:p>
            <a:pPr marL="214313" indent="-214313">
              <a:buFont typeface="Arial" panose="020B0604020202020204" pitchFamily="34" charset="0"/>
              <a:buChar char="•"/>
            </a:pPr>
            <a:r>
              <a:rPr lang="en-US" sz="1500" dirty="0">
                <a:solidFill>
                  <a:schemeClr val="tx1"/>
                </a:solidFill>
              </a:rPr>
              <a:t>Recordings will be used to extract information of value to the larger group (anonymized)</a:t>
            </a:r>
          </a:p>
          <a:p>
            <a:pPr marL="557213" lvl="1" indent="-214313">
              <a:buFont typeface="Arial" panose="020B0604020202020204" pitchFamily="34" charset="0"/>
              <a:buChar char="•"/>
            </a:pPr>
            <a:r>
              <a:rPr lang="en-US" sz="1350" dirty="0">
                <a:solidFill>
                  <a:schemeClr val="tx1"/>
                </a:solidFill>
              </a:rPr>
              <a:t>Americares’ role will be to synthesize the content, identify themes and disseminate knowledge</a:t>
            </a:r>
          </a:p>
          <a:p>
            <a:pPr marL="214313" indent="-214313">
              <a:buFont typeface="Arial" panose="020B0604020202020204" pitchFamily="34" charset="0"/>
              <a:buChar char="•"/>
            </a:pPr>
            <a:r>
              <a:rPr lang="en-US" sz="1500" dirty="0">
                <a:solidFill>
                  <a:schemeClr val="tx1"/>
                </a:solidFill>
              </a:rPr>
              <a:t>Agendas will be set by the participants for topics to be covered in subsequent sessions</a:t>
            </a:r>
          </a:p>
          <a:p>
            <a:pPr marL="214313" indent="-214313">
              <a:buFont typeface="Arial" panose="020B0604020202020204" pitchFamily="34" charset="0"/>
              <a:buChar char="•"/>
            </a:pPr>
            <a:endParaRPr lang="en-US" sz="1500" dirty="0"/>
          </a:p>
          <a:p>
            <a:endParaRPr lang="en-US" sz="1500" dirty="0"/>
          </a:p>
        </p:txBody>
      </p:sp>
    </p:spTree>
    <p:extLst>
      <p:ext uri="{BB962C8B-B14F-4D97-AF65-F5344CB8AC3E}">
        <p14:creationId xmlns:p14="http://schemas.microsoft.com/office/powerpoint/2010/main" val="274234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6A22-EEB6-4587-BB9C-D35CBD43AE85}"/>
              </a:ext>
            </a:extLst>
          </p:cNvPr>
          <p:cNvSpPr>
            <a:spLocks noGrp="1"/>
          </p:cNvSpPr>
          <p:nvPr>
            <p:ph type="title"/>
          </p:nvPr>
        </p:nvSpPr>
        <p:spPr>
          <a:xfrm>
            <a:off x="1475439" y="407182"/>
            <a:ext cx="5722132" cy="669155"/>
          </a:xfrm>
        </p:spPr>
        <p:txBody>
          <a:bodyPr>
            <a:normAutofit fontScale="90000"/>
          </a:bodyPr>
          <a:lstStyle/>
          <a:p>
            <a:pPr algn="ctr"/>
            <a:r>
              <a:rPr lang="en-US" b="1" u="sng" dirty="0"/>
              <a:t>Proposed Community of Practice (CoP) Pilot - Clinic Level</a:t>
            </a:r>
          </a:p>
        </p:txBody>
      </p:sp>
      <p:sp>
        <p:nvSpPr>
          <p:cNvPr id="4" name="Text Placeholder 3">
            <a:extLst>
              <a:ext uri="{FF2B5EF4-FFF2-40B4-BE49-F238E27FC236}">
                <a16:creationId xmlns:a16="http://schemas.microsoft.com/office/drawing/2014/main" id="{29655AA1-C8CE-4F9C-AEF4-325E27135CC8}"/>
              </a:ext>
            </a:extLst>
          </p:cNvPr>
          <p:cNvSpPr>
            <a:spLocks noGrp="1"/>
          </p:cNvSpPr>
          <p:nvPr>
            <p:ph type="body" sz="half" idx="2"/>
          </p:nvPr>
        </p:nvSpPr>
        <p:spPr>
          <a:xfrm>
            <a:off x="629842" y="1543050"/>
            <a:ext cx="7739582" cy="2858691"/>
          </a:xfrm>
        </p:spPr>
        <p:txBody>
          <a:bodyPr>
            <a:normAutofit/>
          </a:bodyPr>
          <a:lstStyle/>
          <a:p>
            <a:pPr marL="214313" indent="-214313">
              <a:buFont typeface="Arial" panose="020B0604020202020204" pitchFamily="34" charset="0"/>
              <a:buChar char="•"/>
            </a:pPr>
            <a:r>
              <a:rPr lang="en-US" sz="1500" dirty="0">
                <a:solidFill>
                  <a:schemeClr val="tx1"/>
                </a:solidFill>
              </a:rPr>
              <a:t>Initially will be holding CoPs with up to five states</a:t>
            </a:r>
          </a:p>
          <a:p>
            <a:pPr marL="214313" indent="-214313">
              <a:buFont typeface="Arial" panose="020B0604020202020204" pitchFamily="34" charset="0"/>
              <a:buChar char="•"/>
            </a:pPr>
            <a:r>
              <a:rPr lang="en-US" sz="1500" dirty="0">
                <a:solidFill>
                  <a:schemeClr val="tx1"/>
                </a:solidFill>
              </a:rPr>
              <a:t>Plan is to scale to include more participants.</a:t>
            </a:r>
          </a:p>
          <a:p>
            <a:pPr marL="557213" lvl="1" indent="-214313">
              <a:buFont typeface="Arial" panose="020B0604020202020204" pitchFamily="34" charset="0"/>
              <a:buChar char="•"/>
            </a:pPr>
            <a:r>
              <a:rPr lang="en-US" sz="1350" dirty="0">
                <a:solidFill>
                  <a:schemeClr val="tx1"/>
                </a:solidFill>
              </a:rPr>
              <a:t>Possibly changing demographic groupings depending on response and stated interest  </a:t>
            </a:r>
          </a:p>
          <a:p>
            <a:pPr marL="214313" indent="-214313">
              <a:buFont typeface="Arial" panose="020B0604020202020204" pitchFamily="34" charset="0"/>
              <a:buChar char="•"/>
            </a:pPr>
            <a:r>
              <a:rPr lang="en-US" sz="1500" dirty="0">
                <a:solidFill>
                  <a:schemeClr val="tx1"/>
                </a:solidFill>
              </a:rPr>
              <a:t>Participants will be encouraged to identify topics for discussion at future sessions</a:t>
            </a:r>
          </a:p>
          <a:p>
            <a:pPr marL="214313" indent="-214313">
              <a:buFont typeface="Arial" panose="020B0604020202020204" pitchFamily="34" charset="0"/>
              <a:buChar char="•"/>
            </a:pPr>
            <a:r>
              <a:rPr lang="en-US" sz="1500" dirty="0">
                <a:solidFill>
                  <a:schemeClr val="tx1"/>
                </a:solidFill>
              </a:rPr>
              <a:t>Participants are encouraged to collaborate outside of the CoPs</a:t>
            </a:r>
          </a:p>
          <a:p>
            <a:endParaRPr lang="en-US" sz="1500" dirty="0"/>
          </a:p>
          <a:p>
            <a:r>
              <a:rPr lang="en-US" sz="1500" u="sng" dirty="0">
                <a:solidFill>
                  <a:schemeClr val="tx1"/>
                </a:solidFill>
              </a:rPr>
              <a:t>Request of the State Association</a:t>
            </a:r>
          </a:p>
          <a:p>
            <a:pPr marL="214313" indent="-214313">
              <a:buFont typeface="Arial" panose="020B0604020202020204" pitchFamily="34" charset="0"/>
              <a:buChar char="•"/>
            </a:pPr>
            <a:r>
              <a:rPr lang="en-US" sz="1500" dirty="0">
                <a:solidFill>
                  <a:schemeClr val="tx1"/>
                </a:solidFill>
              </a:rPr>
              <a:t>Recruit Clinic Directors from within your State Association who would benefit from the opportunity to learn from one another and who would be willing to share their expertise </a:t>
            </a:r>
          </a:p>
          <a:p>
            <a:endParaRPr lang="en-US" sz="1500" dirty="0"/>
          </a:p>
          <a:p>
            <a:endParaRPr lang="en-US" sz="1500" dirty="0"/>
          </a:p>
        </p:txBody>
      </p:sp>
    </p:spTree>
    <p:extLst>
      <p:ext uri="{BB962C8B-B14F-4D97-AF65-F5344CB8AC3E}">
        <p14:creationId xmlns:p14="http://schemas.microsoft.com/office/powerpoint/2010/main" val="181799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FD3F8AC6-B60E-4CAD-BAB0-EDFCFAB3F9BD}"/>
              </a:ext>
            </a:extLst>
          </p:cNvPr>
          <p:cNvSpPr/>
          <p:nvPr/>
        </p:nvSpPr>
        <p:spPr>
          <a:xfrm>
            <a:off x="588817" y="1053241"/>
            <a:ext cx="7966367" cy="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0"/>
          </a:p>
        </p:txBody>
      </p:sp>
      <p:sp>
        <p:nvSpPr>
          <p:cNvPr id="27" name="Arrow: Right 26">
            <a:extLst>
              <a:ext uri="{FF2B5EF4-FFF2-40B4-BE49-F238E27FC236}">
                <a16:creationId xmlns:a16="http://schemas.microsoft.com/office/drawing/2014/main" id="{4E199C4B-605E-42D9-AB91-6F9B55ADE78D}"/>
              </a:ext>
            </a:extLst>
          </p:cNvPr>
          <p:cNvSpPr/>
          <p:nvPr/>
        </p:nvSpPr>
        <p:spPr>
          <a:xfrm>
            <a:off x="2590798" y="1754594"/>
            <a:ext cx="1967345" cy="490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0"/>
          </a:p>
        </p:txBody>
      </p:sp>
      <p:sp>
        <p:nvSpPr>
          <p:cNvPr id="9" name="TextBox 8">
            <a:extLst>
              <a:ext uri="{FF2B5EF4-FFF2-40B4-BE49-F238E27FC236}">
                <a16:creationId xmlns:a16="http://schemas.microsoft.com/office/drawing/2014/main" id="{FCEF9686-EFFF-4C85-ACA8-46E33BD9D61A}"/>
              </a:ext>
            </a:extLst>
          </p:cNvPr>
          <p:cNvSpPr txBox="1"/>
          <p:nvPr/>
        </p:nvSpPr>
        <p:spPr>
          <a:xfrm>
            <a:off x="969007" y="1799181"/>
            <a:ext cx="1053493" cy="923330"/>
          </a:xfrm>
          <a:prstGeom prst="rect">
            <a:avLst/>
          </a:prstGeom>
          <a:noFill/>
        </p:spPr>
        <p:txBody>
          <a:bodyPr wrap="square" rtlCol="0">
            <a:spAutoFit/>
          </a:bodyPr>
          <a:lstStyle/>
          <a:p>
            <a:pPr algn="ctr"/>
            <a:r>
              <a:rPr lang="en-US" sz="1800" dirty="0"/>
              <a:t>Florida</a:t>
            </a:r>
          </a:p>
          <a:p>
            <a:pPr algn="ctr"/>
            <a:r>
              <a:rPr lang="en-US" sz="1800" dirty="0"/>
              <a:t>Georgia</a:t>
            </a:r>
          </a:p>
          <a:p>
            <a:pPr algn="ctr"/>
            <a:r>
              <a:rPr lang="en-US" sz="1800" dirty="0"/>
              <a:t>Idaho</a:t>
            </a:r>
          </a:p>
        </p:txBody>
      </p:sp>
      <p:sp>
        <p:nvSpPr>
          <p:cNvPr id="10" name="Arrow: Right 9">
            <a:extLst>
              <a:ext uri="{FF2B5EF4-FFF2-40B4-BE49-F238E27FC236}">
                <a16:creationId xmlns:a16="http://schemas.microsoft.com/office/drawing/2014/main" id="{6C6491AE-349E-4A9D-A911-BB4DFCB32C44}"/>
              </a:ext>
            </a:extLst>
          </p:cNvPr>
          <p:cNvSpPr/>
          <p:nvPr/>
        </p:nvSpPr>
        <p:spPr>
          <a:xfrm>
            <a:off x="588818" y="1414599"/>
            <a:ext cx="1967345" cy="490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0"/>
          </a:p>
        </p:txBody>
      </p:sp>
      <p:sp>
        <p:nvSpPr>
          <p:cNvPr id="14" name="TextBox 13">
            <a:extLst>
              <a:ext uri="{FF2B5EF4-FFF2-40B4-BE49-F238E27FC236}">
                <a16:creationId xmlns:a16="http://schemas.microsoft.com/office/drawing/2014/main" id="{453C83B1-A8B8-4435-88D5-633704B15C41}"/>
              </a:ext>
            </a:extLst>
          </p:cNvPr>
          <p:cNvSpPr txBox="1"/>
          <p:nvPr/>
        </p:nvSpPr>
        <p:spPr>
          <a:xfrm>
            <a:off x="3178100" y="1874414"/>
            <a:ext cx="680606" cy="276999"/>
          </a:xfrm>
          <a:prstGeom prst="rect">
            <a:avLst/>
          </a:prstGeom>
          <a:noFill/>
        </p:spPr>
        <p:txBody>
          <a:bodyPr wrap="square" rtlCol="0">
            <a:spAutoFit/>
          </a:bodyPr>
          <a:lstStyle/>
          <a:p>
            <a:r>
              <a:rPr lang="en-US" sz="1200" dirty="0"/>
              <a:t>Stage 1</a:t>
            </a:r>
          </a:p>
        </p:txBody>
      </p:sp>
      <p:sp>
        <p:nvSpPr>
          <p:cNvPr id="15" name="TextBox 14">
            <a:extLst>
              <a:ext uri="{FF2B5EF4-FFF2-40B4-BE49-F238E27FC236}">
                <a16:creationId xmlns:a16="http://schemas.microsoft.com/office/drawing/2014/main" id="{3872CCBF-DA3C-4414-968C-C63C53130E4E}"/>
              </a:ext>
            </a:extLst>
          </p:cNvPr>
          <p:cNvSpPr txBox="1"/>
          <p:nvPr/>
        </p:nvSpPr>
        <p:spPr>
          <a:xfrm>
            <a:off x="2934185" y="2158621"/>
            <a:ext cx="1053493" cy="646331"/>
          </a:xfrm>
          <a:prstGeom prst="rect">
            <a:avLst/>
          </a:prstGeom>
          <a:noFill/>
        </p:spPr>
        <p:txBody>
          <a:bodyPr wrap="square" rtlCol="0">
            <a:spAutoFit/>
          </a:bodyPr>
          <a:lstStyle/>
          <a:p>
            <a:pPr algn="ctr"/>
            <a:r>
              <a:rPr lang="en-US" sz="1800" dirty="0"/>
              <a:t>3-5 more states</a:t>
            </a:r>
          </a:p>
        </p:txBody>
      </p:sp>
      <p:sp>
        <p:nvSpPr>
          <p:cNvPr id="23" name="TextBox 22">
            <a:extLst>
              <a:ext uri="{FF2B5EF4-FFF2-40B4-BE49-F238E27FC236}">
                <a16:creationId xmlns:a16="http://schemas.microsoft.com/office/drawing/2014/main" id="{683141C1-2F4B-48D9-8FDE-0B9742DD22C8}"/>
              </a:ext>
            </a:extLst>
          </p:cNvPr>
          <p:cNvSpPr txBox="1"/>
          <p:nvPr/>
        </p:nvSpPr>
        <p:spPr>
          <a:xfrm>
            <a:off x="900544" y="1053241"/>
            <a:ext cx="1343891" cy="276999"/>
          </a:xfrm>
          <a:prstGeom prst="rect">
            <a:avLst/>
          </a:prstGeom>
          <a:noFill/>
        </p:spPr>
        <p:txBody>
          <a:bodyPr wrap="square" rtlCol="0" anchor="ctr">
            <a:spAutoFit/>
          </a:bodyPr>
          <a:lstStyle/>
          <a:p>
            <a:r>
              <a:rPr lang="en-US" sz="1200" dirty="0"/>
              <a:t>November 2021</a:t>
            </a:r>
          </a:p>
        </p:txBody>
      </p:sp>
      <p:sp>
        <p:nvSpPr>
          <p:cNvPr id="24" name="TextBox 23">
            <a:extLst>
              <a:ext uri="{FF2B5EF4-FFF2-40B4-BE49-F238E27FC236}">
                <a16:creationId xmlns:a16="http://schemas.microsoft.com/office/drawing/2014/main" id="{F90C5366-E205-482C-AA22-B416439378D5}"/>
              </a:ext>
            </a:extLst>
          </p:cNvPr>
          <p:cNvSpPr txBox="1"/>
          <p:nvPr/>
        </p:nvSpPr>
        <p:spPr>
          <a:xfrm>
            <a:off x="2936730" y="1053241"/>
            <a:ext cx="1080655" cy="276999"/>
          </a:xfrm>
          <a:prstGeom prst="rect">
            <a:avLst/>
          </a:prstGeom>
          <a:noFill/>
        </p:spPr>
        <p:txBody>
          <a:bodyPr wrap="square" rtlCol="0" anchor="ctr">
            <a:spAutoFit/>
          </a:bodyPr>
          <a:lstStyle/>
          <a:p>
            <a:r>
              <a:rPr lang="en-US" sz="1200" dirty="0"/>
              <a:t>January 2022</a:t>
            </a:r>
          </a:p>
        </p:txBody>
      </p:sp>
      <p:sp>
        <p:nvSpPr>
          <p:cNvPr id="8" name="TextBox 7">
            <a:extLst>
              <a:ext uri="{FF2B5EF4-FFF2-40B4-BE49-F238E27FC236}">
                <a16:creationId xmlns:a16="http://schemas.microsoft.com/office/drawing/2014/main" id="{710B2144-C751-4314-850A-09DA36A84BC8}"/>
              </a:ext>
            </a:extLst>
          </p:cNvPr>
          <p:cNvSpPr txBox="1"/>
          <p:nvPr/>
        </p:nvSpPr>
        <p:spPr>
          <a:xfrm>
            <a:off x="588818" y="1522183"/>
            <a:ext cx="2286001" cy="276999"/>
          </a:xfrm>
          <a:prstGeom prst="rect">
            <a:avLst/>
          </a:prstGeom>
          <a:noFill/>
        </p:spPr>
        <p:txBody>
          <a:bodyPr wrap="square" rtlCol="0">
            <a:spAutoFit/>
          </a:bodyPr>
          <a:lstStyle/>
          <a:p>
            <a:r>
              <a:rPr lang="en-US" sz="1200" dirty="0"/>
              <a:t>Pilot Stage – Clinic Directors </a:t>
            </a:r>
          </a:p>
        </p:txBody>
      </p:sp>
      <p:sp>
        <p:nvSpPr>
          <p:cNvPr id="28" name="Arrow: Right 27">
            <a:extLst>
              <a:ext uri="{FF2B5EF4-FFF2-40B4-BE49-F238E27FC236}">
                <a16:creationId xmlns:a16="http://schemas.microsoft.com/office/drawing/2014/main" id="{DFE4FE24-CADC-47A0-B67B-4D87097D3D5E}"/>
              </a:ext>
            </a:extLst>
          </p:cNvPr>
          <p:cNvSpPr/>
          <p:nvPr/>
        </p:nvSpPr>
        <p:spPr>
          <a:xfrm>
            <a:off x="4567669" y="2144291"/>
            <a:ext cx="1967345" cy="490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0"/>
          </a:p>
        </p:txBody>
      </p:sp>
      <p:sp>
        <p:nvSpPr>
          <p:cNvPr id="29" name="TextBox 28">
            <a:extLst>
              <a:ext uri="{FF2B5EF4-FFF2-40B4-BE49-F238E27FC236}">
                <a16:creationId xmlns:a16="http://schemas.microsoft.com/office/drawing/2014/main" id="{5DA441A2-4D70-44D2-9D2C-872C13DDD897}"/>
              </a:ext>
            </a:extLst>
          </p:cNvPr>
          <p:cNvSpPr txBox="1"/>
          <p:nvPr/>
        </p:nvSpPr>
        <p:spPr>
          <a:xfrm>
            <a:off x="5154971" y="2264111"/>
            <a:ext cx="680606" cy="276999"/>
          </a:xfrm>
          <a:prstGeom prst="rect">
            <a:avLst/>
          </a:prstGeom>
          <a:noFill/>
        </p:spPr>
        <p:txBody>
          <a:bodyPr wrap="square" rtlCol="0">
            <a:spAutoFit/>
          </a:bodyPr>
          <a:lstStyle/>
          <a:p>
            <a:r>
              <a:rPr lang="en-US" sz="1200" dirty="0"/>
              <a:t>Stage 2</a:t>
            </a:r>
          </a:p>
        </p:txBody>
      </p:sp>
      <p:sp>
        <p:nvSpPr>
          <p:cNvPr id="30" name="TextBox 29">
            <a:extLst>
              <a:ext uri="{FF2B5EF4-FFF2-40B4-BE49-F238E27FC236}">
                <a16:creationId xmlns:a16="http://schemas.microsoft.com/office/drawing/2014/main" id="{3510A286-AB24-4514-A6FD-233845EFEBE0}"/>
              </a:ext>
            </a:extLst>
          </p:cNvPr>
          <p:cNvSpPr txBox="1"/>
          <p:nvPr/>
        </p:nvSpPr>
        <p:spPr>
          <a:xfrm>
            <a:off x="4911056" y="2548318"/>
            <a:ext cx="1053493" cy="646331"/>
          </a:xfrm>
          <a:prstGeom prst="rect">
            <a:avLst/>
          </a:prstGeom>
          <a:noFill/>
        </p:spPr>
        <p:txBody>
          <a:bodyPr wrap="square" rtlCol="0">
            <a:spAutoFit/>
          </a:bodyPr>
          <a:lstStyle/>
          <a:p>
            <a:pPr algn="ctr"/>
            <a:r>
              <a:rPr lang="en-US" sz="1800" dirty="0"/>
              <a:t>3-5 more states</a:t>
            </a:r>
          </a:p>
        </p:txBody>
      </p:sp>
      <p:sp>
        <p:nvSpPr>
          <p:cNvPr id="31" name="TextBox 30">
            <a:extLst>
              <a:ext uri="{FF2B5EF4-FFF2-40B4-BE49-F238E27FC236}">
                <a16:creationId xmlns:a16="http://schemas.microsoft.com/office/drawing/2014/main" id="{F66F605A-825E-475A-968B-C404DEA9CE3C}"/>
              </a:ext>
            </a:extLst>
          </p:cNvPr>
          <p:cNvSpPr txBox="1"/>
          <p:nvPr/>
        </p:nvSpPr>
        <p:spPr>
          <a:xfrm>
            <a:off x="4913601" y="1053241"/>
            <a:ext cx="1080655" cy="276999"/>
          </a:xfrm>
          <a:prstGeom prst="rect">
            <a:avLst/>
          </a:prstGeom>
          <a:noFill/>
        </p:spPr>
        <p:txBody>
          <a:bodyPr wrap="square" rtlCol="0" anchor="ctr">
            <a:spAutoFit/>
          </a:bodyPr>
          <a:lstStyle/>
          <a:p>
            <a:r>
              <a:rPr lang="en-US" sz="1200" dirty="0"/>
              <a:t>March 2022</a:t>
            </a:r>
          </a:p>
        </p:txBody>
      </p:sp>
      <p:sp>
        <p:nvSpPr>
          <p:cNvPr id="32" name="Arrow: Right 31">
            <a:extLst>
              <a:ext uri="{FF2B5EF4-FFF2-40B4-BE49-F238E27FC236}">
                <a16:creationId xmlns:a16="http://schemas.microsoft.com/office/drawing/2014/main" id="{BA5FEF6D-3AB3-41C1-BAFD-258936CE7B01}"/>
              </a:ext>
            </a:extLst>
          </p:cNvPr>
          <p:cNvSpPr/>
          <p:nvPr/>
        </p:nvSpPr>
        <p:spPr>
          <a:xfrm>
            <a:off x="6587839" y="2571750"/>
            <a:ext cx="1967345" cy="490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0"/>
          </a:p>
        </p:txBody>
      </p:sp>
      <p:sp>
        <p:nvSpPr>
          <p:cNvPr id="33" name="TextBox 32">
            <a:extLst>
              <a:ext uri="{FF2B5EF4-FFF2-40B4-BE49-F238E27FC236}">
                <a16:creationId xmlns:a16="http://schemas.microsoft.com/office/drawing/2014/main" id="{635E1583-E6B9-4CFF-B049-B6843DA0C3CF}"/>
              </a:ext>
            </a:extLst>
          </p:cNvPr>
          <p:cNvSpPr txBox="1"/>
          <p:nvPr/>
        </p:nvSpPr>
        <p:spPr>
          <a:xfrm>
            <a:off x="7175141" y="2691570"/>
            <a:ext cx="680606" cy="276999"/>
          </a:xfrm>
          <a:prstGeom prst="rect">
            <a:avLst/>
          </a:prstGeom>
          <a:noFill/>
        </p:spPr>
        <p:txBody>
          <a:bodyPr wrap="square" rtlCol="0">
            <a:spAutoFit/>
          </a:bodyPr>
          <a:lstStyle/>
          <a:p>
            <a:r>
              <a:rPr lang="en-US" sz="1200" dirty="0"/>
              <a:t>Stage 3</a:t>
            </a:r>
          </a:p>
        </p:txBody>
      </p:sp>
      <p:sp>
        <p:nvSpPr>
          <p:cNvPr id="34" name="TextBox 33">
            <a:extLst>
              <a:ext uri="{FF2B5EF4-FFF2-40B4-BE49-F238E27FC236}">
                <a16:creationId xmlns:a16="http://schemas.microsoft.com/office/drawing/2014/main" id="{03271428-3765-48DF-9802-D338ADAB52E1}"/>
              </a:ext>
            </a:extLst>
          </p:cNvPr>
          <p:cNvSpPr txBox="1"/>
          <p:nvPr/>
        </p:nvSpPr>
        <p:spPr>
          <a:xfrm>
            <a:off x="6880787" y="2964182"/>
            <a:ext cx="1324538" cy="646331"/>
          </a:xfrm>
          <a:prstGeom prst="rect">
            <a:avLst/>
          </a:prstGeom>
          <a:noFill/>
        </p:spPr>
        <p:txBody>
          <a:bodyPr wrap="square" rtlCol="0">
            <a:spAutoFit/>
          </a:bodyPr>
          <a:lstStyle/>
          <a:p>
            <a:pPr algn="ctr"/>
            <a:r>
              <a:rPr lang="en-US" sz="1800" dirty="0"/>
              <a:t>Remaining States</a:t>
            </a:r>
          </a:p>
        </p:txBody>
      </p:sp>
      <p:sp>
        <p:nvSpPr>
          <p:cNvPr id="35" name="TextBox 34">
            <a:extLst>
              <a:ext uri="{FF2B5EF4-FFF2-40B4-BE49-F238E27FC236}">
                <a16:creationId xmlns:a16="http://schemas.microsoft.com/office/drawing/2014/main" id="{8FCCB59C-2E4C-4C54-9D34-1201D6440035}"/>
              </a:ext>
            </a:extLst>
          </p:cNvPr>
          <p:cNvSpPr txBox="1"/>
          <p:nvPr/>
        </p:nvSpPr>
        <p:spPr>
          <a:xfrm>
            <a:off x="7151222" y="1053241"/>
            <a:ext cx="840578" cy="276999"/>
          </a:xfrm>
          <a:prstGeom prst="rect">
            <a:avLst/>
          </a:prstGeom>
          <a:noFill/>
        </p:spPr>
        <p:txBody>
          <a:bodyPr wrap="square" rtlCol="0" anchor="ctr">
            <a:spAutoFit/>
          </a:bodyPr>
          <a:lstStyle/>
          <a:p>
            <a:r>
              <a:rPr lang="en-US" sz="1200" dirty="0"/>
              <a:t>May 2022</a:t>
            </a:r>
          </a:p>
        </p:txBody>
      </p:sp>
      <p:sp>
        <p:nvSpPr>
          <p:cNvPr id="37" name="Title 1">
            <a:extLst>
              <a:ext uri="{FF2B5EF4-FFF2-40B4-BE49-F238E27FC236}">
                <a16:creationId xmlns:a16="http://schemas.microsoft.com/office/drawing/2014/main" id="{E4554AED-E6EB-4BE5-A81F-3F2D5EF17EA9}"/>
              </a:ext>
            </a:extLst>
          </p:cNvPr>
          <p:cNvSpPr>
            <a:spLocks noGrp="1"/>
          </p:cNvSpPr>
          <p:nvPr>
            <p:ph type="title"/>
          </p:nvPr>
        </p:nvSpPr>
        <p:spPr>
          <a:xfrm>
            <a:off x="1475439" y="407182"/>
            <a:ext cx="5722132" cy="420739"/>
          </a:xfrm>
        </p:spPr>
        <p:txBody>
          <a:bodyPr>
            <a:normAutofit fontScale="90000"/>
          </a:bodyPr>
          <a:lstStyle/>
          <a:p>
            <a:pPr algn="ctr"/>
            <a:r>
              <a:rPr lang="en-US" b="1" u="sng" dirty="0"/>
              <a:t>Timeline COP Pilot - Clinic Level</a:t>
            </a:r>
          </a:p>
        </p:txBody>
      </p:sp>
      <p:cxnSp>
        <p:nvCxnSpPr>
          <p:cNvPr id="39" name="Connector: Elbow 38">
            <a:extLst>
              <a:ext uri="{FF2B5EF4-FFF2-40B4-BE49-F238E27FC236}">
                <a16:creationId xmlns:a16="http://schemas.microsoft.com/office/drawing/2014/main" id="{CA7CB88B-70E4-413D-B8E1-A811FDE33F40}"/>
              </a:ext>
            </a:extLst>
          </p:cNvPr>
          <p:cNvCxnSpPr>
            <a:cxnSpLocks/>
            <a:stCxn id="27" idx="1"/>
            <a:endCxn id="56" idx="1"/>
          </p:cNvCxnSpPr>
          <p:nvPr/>
        </p:nvCxnSpPr>
        <p:spPr>
          <a:xfrm rot="10800000" flipH="1" flipV="1">
            <a:off x="2590797" y="1999794"/>
            <a:ext cx="345931" cy="2069121"/>
          </a:xfrm>
          <a:prstGeom prst="bentConnector3">
            <a:avLst>
              <a:gd name="adj1" fmla="val -66083"/>
            </a:avLst>
          </a:prstGeom>
          <a:ln w="76200">
            <a:prstDash val="lgDash"/>
            <a:tailEnd type="triangle"/>
          </a:ln>
        </p:spPr>
        <p:style>
          <a:lnRef idx="1">
            <a:schemeClr val="accent1"/>
          </a:lnRef>
          <a:fillRef idx="0">
            <a:schemeClr val="accent1"/>
          </a:fillRef>
          <a:effectRef idx="0">
            <a:schemeClr val="accent1"/>
          </a:effectRef>
          <a:fontRef idx="minor">
            <a:schemeClr val="tx1"/>
          </a:fontRef>
        </p:style>
      </p:cxnSp>
      <p:sp>
        <p:nvSpPr>
          <p:cNvPr id="56" name="Flowchart: Decision 55">
            <a:extLst>
              <a:ext uri="{FF2B5EF4-FFF2-40B4-BE49-F238E27FC236}">
                <a16:creationId xmlns:a16="http://schemas.microsoft.com/office/drawing/2014/main" id="{D8077DE9-3FFB-48A2-A460-DED88C9C71F7}"/>
              </a:ext>
            </a:extLst>
          </p:cNvPr>
          <p:cNvSpPr/>
          <p:nvPr/>
        </p:nvSpPr>
        <p:spPr>
          <a:xfrm>
            <a:off x="2936729" y="3448406"/>
            <a:ext cx="3261770" cy="124102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Other COPs as necessary  (ex. Health providers)</a:t>
            </a:r>
          </a:p>
        </p:txBody>
      </p:sp>
      <p:cxnSp>
        <p:nvCxnSpPr>
          <p:cNvPr id="61" name="Connector: Elbow 60">
            <a:extLst>
              <a:ext uri="{FF2B5EF4-FFF2-40B4-BE49-F238E27FC236}">
                <a16:creationId xmlns:a16="http://schemas.microsoft.com/office/drawing/2014/main" id="{CEEFB05E-DDF0-430C-99C1-A76074E2B710}"/>
              </a:ext>
            </a:extLst>
          </p:cNvPr>
          <p:cNvCxnSpPr>
            <a:cxnSpLocks/>
            <a:stCxn id="28" idx="1"/>
            <a:endCxn id="56" idx="0"/>
          </p:cNvCxnSpPr>
          <p:nvPr/>
        </p:nvCxnSpPr>
        <p:spPr>
          <a:xfrm rot="10800000" flipV="1">
            <a:off x="4567615" y="2389492"/>
            <a:ext cx="55" cy="1058914"/>
          </a:xfrm>
          <a:prstGeom prst="bentConnector2">
            <a:avLst/>
          </a:prstGeom>
          <a:ln w="76200">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59757639-BE18-495E-973E-6975D4A82877}"/>
              </a:ext>
            </a:extLst>
          </p:cNvPr>
          <p:cNvCxnSpPr>
            <a:cxnSpLocks/>
            <a:stCxn id="32" idx="1"/>
            <a:endCxn id="56" idx="3"/>
          </p:cNvCxnSpPr>
          <p:nvPr/>
        </p:nvCxnSpPr>
        <p:spPr>
          <a:xfrm rot="10800000" flipV="1">
            <a:off x="6198499" y="2816950"/>
            <a:ext cx="389340" cy="1251965"/>
          </a:xfrm>
          <a:prstGeom prst="bentConnector3">
            <a:avLst>
              <a:gd name="adj1" fmla="val 50000"/>
            </a:avLst>
          </a:prstGeom>
          <a:ln w="76200">
            <a:prstDash val="lg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13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565675-BBC4-4BC4-875F-A52452832025}"/>
              </a:ext>
            </a:extLst>
          </p:cNvPr>
          <p:cNvSpPr>
            <a:spLocks noGrp="1"/>
          </p:cNvSpPr>
          <p:nvPr>
            <p:ph type="title"/>
          </p:nvPr>
        </p:nvSpPr>
        <p:spPr/>
        <p:txBody>
          <a:bodyPr/>
          <a:lstStyle/>
          <a:p>
            <a:r>
              <a:rPr lang="en-US" dirty="0"/>
              <a:t>State Association Community of Practice</a:t>
            </a:r>
          </a:p>
        </p:txBody>
      </p:sp>
      <p:sp>
        <p:nvSpPr>
          <p:cNvPr id="8" name="Content Placeholder 7">
            <a:extLst>
              <a:ext uri="{FF2B5EF4-FFF2-40B4-BE49-F238E27FC236}">
                <a16:creationId xmlns:a16="http://schemas.microsoft.com/office/drawing/2014/main" id="{B535DD23-EF4D-415E-96E8-19F96B4AF8F8}"/>
              </a:ext>
            </a:extLst>
          </p:cNvPr>
          <p:cNvSpPr>
            <a:spLocks noGrp="1"/>
          </p:cNvSpPr>
          <p:nvPr>
            <p:ph sz="half" idx="1"/>
          </p:nvPr>
        </p:nvSpPr>
        <p:spPr/>
        <p:txBody>
          <a:bodyPr/>
          <a:lstStyle/>
          <a:p>
            <a:r>
              <a:rPr lang="en-US" dirty="0"/>
              <a:t>Building on these meetings…</a:t>
            </a:r>
          </a:p>
          <a:p>
            <a:endParaRPr lang="en-US" dirty="0"/>
          </a:p>
          <a:p>
            <a:r>
              <a:rPr lang="en-US" dirty="0"/>
              <a:t>Knowledge Sharing at the Association Level</a:t>
            </a:r>
          </a:p>
          <a:p>
            <a:pPr lvl="1"/>
            <a:r>
              <a:rPr lang="en-US" dirty="0"/>
              <a:t>Tools</a:t>
            </a:r>
          </a:p>
          <a:p>
            <a:pPr lvl="1"/>
            <a:r>
              <a:rPr lang="en-US" dirty="0"/>
              <a:t>Conventions</a:t>
            </a:r>
          </a:p>
          <a:p>
            <a:pPr lvl="1"/>
            <a:r>
              <a:rPr lang="en-US" dirty="0"/>
              <a:t>Incentives</a:t>
            </a:r>
          </a:p>
          <a:p>
            <a:endParaRPr lang="en-US" dirty="0"/>
          </a:p>
          <a:p>
            <a:pPr marL="0" indent="0">
              <a:buNone/>
            </a:pPr>
            <a:endParaRPr lang="en-US" dirty="0"/>
          </a:p>
          <a:p>
            <a:endParaRPr lang="en-US" dirty="0"/>
          </a:p>
        </p:txBody>
      </p:sp>
      <p:sp>
        <p:nvSpPr>
          <p:cNvPr id="9" name="Content Placeholder 8">
            <a:extLst>
              <a:ext uri="{FF2B5EF4-FFF2-40B4-BE49-F238E27FC236}">
                <a16:creationId xmlns:a16="http://schemas.microsoft.com/office/drawing/2014/main" id="{CCB3168C-4084-4F64-8E07-4D6A31BAC1C1}"/>
              </a:ext>
            </a:extLst>
          </p:cNvPr>
          <p:cNvSpPr>
            <a:spLocks noGrp="1"/>
          </p:cNvSpPr>
          <p:nvPr>
            <p:ph sz="half" idx="2"/>
          </p:nvPr>
        </p:nvSpPr>
        <p:spPr/>
        <p:txBody>
          <a:bodyPr/>
          <a:lstStyle/>
          <a:p>
            <a:r>
              <a:rPr lang="en-US" dirty="0"/>
              <a:t>Replacing existing Program Meeting</a:t>
            </a:r>
          </a:p>
          <a:p>
            <a:pPr lvl="1"/>
            <a:r>
              <a:rPr lang="en-US" dirty="0"/>
              <a:t>No additional meetings</a:t>
            </a:r>
          </a:p>
          <a:p>
            <a:pPr lvl="1"/>
            <a:r>
              <a:rPr lang="en-US" dirty="0"/>
              <a:t>Once a month</a:t>
            </a:r>
          </a:p>
          <a:p>
            <a:pPr lvl="1"/>
            <a:endParaRPr lang="en-US" dirty="0"/>
          </a:p>
          <a:p>
            <a:r>
              <a:rPr lang="en-US" dirty="0"/>
              <a:t>Gives an opportunity to share and document learning. </a:t>
            </a:r>
          </a:p>
          <a:p>
            <a:pPr lvl="1"/>
            <a:endParaRPr lang="en-US" dirty="0"/>
          </a:p>
          <a:p>
            <a:endParaRPr lang="en-US" dirty="0"/>
          </a:p>
        </p:txBody>
      </p:sp>
    </p:spTree>
    <p:extLst>
      <p:ext uri="{BB962C8B-B14F-4D97-AF65-F5344CB8AC3E}">
        <p14:creationId xmlns:p14="http://schemas.microsoft.com/office/powerpoint/2010/main" val="4236675268"/>
      </p:ext>
    </p:extLst>
  </p:cSld>
  <p:clrMapOvr>
    <a:masterClrMapping/>
  </p:clrMapOvr>
</p:sld>
</file>

<file path=ppt/theme/theme1.xml><?xml version="1.0" encoding="utf-8"?>
<a:theme xmlns:a="http://schemas.openxmlformats.org/drawingml/2006/main" name="1_Office Theme">
  <a:themeElements>
    <a:clrScheme name="Americares">
      <a:dk1>
        <a:srgbClr val="595959"/>
      </a:dk1>
      <a:lt1>
        <a:srgbClr val="FFFFFF"/>
      </a:lt1>
      <a:dk2>
        <a:srgbClr val="44546A"/>
      </a:dk2>
      <a:lt2>
        <a:srgbClr val="E7E6E6"/>
      </a:lt2>
      <a:accent1>
        <a:srgbClr val="0061AE"/>
      </a:accent1>
      <a:accent2>
        <a:srgbClr val="FCB830"/>
      </a:accent2>
      <a:accent3>
        <a:srgbClr val="A5A5A5"/>
      </a:accent3>
      <a:accent4>
        <a:srgbClr val="F04323"/>
      </a:accent4>
      <a:accent5>
        <a:srgbClr val="019D78"/>
      </a:accent5>
      <a:accent6>
        <a:srgbClr val="F7891F"/>
      </a:accent6>
      <a:hlink>
        <a:srgbClr val="0563C1"/>
      </a:hlink>
      <a:folHlink>
        <a:srgbClr val="7CB7D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ares 101 " id="{005B510B-334B-5648-968C-727A1F583844}" vid="{405BCAB1-8009-6243-A1FD-3EBEC094682D}"/>
    </a:ext>
  </a:extLst>
</a:theme>
</file>

<file path=ppt/theme/theme2.xml><?xml version="1.0" encoding="utf-8"?>
<a:theme xmlns:a="http://schemas.openxmlformats.org/drawingml/2006/main" name="1_Office Theme">
  <a:themeElements>
    <a:clrScheme name="Americares">
      <a:dk1>
        <a:srgbClr val="595959"/>
      </a:dk1>
      <a:lt1>
        <a:srgbClr val="FFFFFF"/>
      </a:lt1>
      <a:dk2>
        <a:srgbClr val="44546A"/>
      </a:dk2>
      <a:lt2>
        <a:srgbClr val="E7E6E6"/>
      </a:lt2>
      <a:accent1>
        <a:srgbClr val="0061AE"/>
      </a:accent1>
      <a:accent2>
        <a:srgbClr val="FCB830"/>
      </a:accent2>
      <a:accent3>
        <a:srgbClr val="A5A5A5"/>
      </a:accent3>
      <a:accent4>
        <a:srgbClr val="F04323"/>
      </a:accent4>
      <a:accent5>
        <a:srgbClr val="019D78"/>
      </a:accent5>
      <a:accent6>
        <a:srgbClr val="F7891F"/>
      </a:accent6>
      <a:hlink>
        <a:srgbClr val="0563C1"/>
      </a:hlink>
      <a:folHlink>
        <a:srgbClr val="7CB7D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ares 101 " id="{005B510B-334B-5648-968C-727A1F583844}" vid="{405BCAB1-8009-6243-A1FD-3EBEC094682D}"/>
    </a:ext>
  </a:ext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EFCA4CA26DCD341BAA5F78381B43099" ma:contentTypeVersion="13" ma:contentTypeDescription="Create a new document." ma:contentTypeScope="" ma:versionID="38747e04680fb7fa811ba4bbe6bc18f4">
  <xsd:schema xmlns:xsd="http://www.w3.org/2001/XMLSchema" xmlns:xs="http://www.w3.org/2001/XMLSchema" xmlns:p="http://schemas.microsoft.com/office/2006/metadata/properties" xmlns:ns2="d6d3b133-f54d-4ce1-9dfb-ce9b13d54004" xmlns:ns3="00739798-d3eb-4a3c-b1c9-5f2d889963f3" targetNamespace="http://schemas.microsoft.com/office/2006/metadata/properties" ma:root="true" ma:fieldsID="1a8684ff26a8572cddf9c0aee6fad120" ns2:_="" ns3:_="">
    <xsd:import namespace="d6d3b133-f54d-4ce1-9dfb-ce9b13d54004"/>
    <xsd:import namespace="00739798-d3eb-4a3c-b1c9-5f2d889963f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d3b133-f54d-4ce1-9dfb-ce9b13d540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739798-d3eb-4a3c-b1c9-5f2d889963f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d6d3b133-f54d-4ce1-9dfb-ce9b13d54004">N53UQAAARWYM-590999012-5766</_dlc_DocId>
    <_dlc_DocIdUrl xmlns="d6d3b133-f54d-4ce1-9dfb-ce9b13d54004">
      <Url>https://americares.sharepoint.com/acteams/MarCom/_layouts/15/DocIdRedir.aspx?ID=N53UQAAARWYM-590999012-5766</Url>
      <Description>N53UQAAARWYM-590999012-5766</Description>
    </_dlc_DocIdUrl>
    <_dlc_DocIdPersistId xmlns="d6d3b133-f54d-4ce1-9dfb-ce9b13d54004">false</_dlc_DocIdPersistId>
    <SharedWithUsers xmlns="d6d3b133-f54d-4ce1-9dfb-ce9b13d54004">
      <UserInfo>
        <DisplayName>Sue Willett</DisplayName>
        <AccountId>686</AccountId>
        <AccountType/>
      </UserInfo>
      <UserInfo>
        <DisplayName>Michelle Aquino</DisplayName>
        <AccountId>4112</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140E6F-3C17-430E-81B3-9AFD9173AAD5}">
  <ds:schemaRefs>
    <ds:schemaRef ds:uri="http://schemas.microsoft.com/sharepoint/events"/>
  </ds:schemaRefs>
</ds:datastoreItem>
</file>

<file path=customXml/itemProps2.xml><?xml version="1.0" encoding="utf-8"?>
<ds:datastoreItem xmlns:ds="http://schemas.openxmlformats.org/officeDocument/2006/customXml" ds:itemID="{9E769D2A-02D6-45D3-8885-2FDDF0D60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d3b133-f54d-4ce1-9dfb-ce9b13d54004"/>
    <ds:schemaRef ds:uri="00739798-d3eb-4a3c-b1c9-5f2d889963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51F5B-76FE-4A9D-B081-78BEDDBF92FC}">
  <ds:schemaRefs>
    <ds:schemaRef ds:uri="http://www.w3.org/XML/1998/namespace"/>
    <ds:schemaRef ds:uri="http://purl.org/dc/terms/"/>
    <ds:schemaRef ds:uri="d6d3b133-f54d-4ce1-9dfb-ce9b13d54004"/>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e4df1a75-da02-4a64-8c75-baa39dbcd87e"/>
    <ds:schemaRef ds:uri="http://purl.org/dc/dcmitype/"/>
  </ds:schemaRefs>
</ds:datastoreItem>
</file>

<file path=customXml/itemProps4.xml><?xml version="1.0" encoding="utf-8"?>
<ds:datastoreItem xmlns:ds="http://schemas.openxmlformats.org/officeDocument/2006/customXml" ds:itemID="{B72511A3-1CAA-4B1E-A8F9-616126DC3E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556</Words>
  <Application>Microsoft Office PowerPoint</Application>
  <PresentationFormat>On-screen Show (16:9)</PresentationFormat>
  <Paragraphs>67</Paragraphs>
  <Slides>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Helvetica Neue</vt:lpstr>
      <vt:lpstr>Segoe UI</vt:lpstr>
      <vt:lpstr>1_Office Theme</vt:lpstr>
      <vt:lpstr>1_Office Theme</vt:lpstr>
      <vt:lpstr>PowerPoint Presentation</vt:lpstr>
      <vt:lpstr>Community of Practice (CoP)  </vt:lpstr>
      <vt:lpstr>Community of Practice (CoP)  </vt:lpstr>
      <vt:lpstr>Community of Practice (CoP)  </vt:lpstr>
      <vt:lpstr>Proposed Community of Practice (CoP) Pilot Clinic Level</vt:lpstr>
      <vt:lpstr>Proposed Community of Practice (CoP) Pilot - Clinic Level</vt:lpstr>
      <vt:lpstr>Timeline COP Pilot - Clinic Level</vt:lpstr>
      <vt:lpstr>State Association Community of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Kelley</dc:creator>
  <cp:lastModifiedBy>Kristin Kelley</cp:lastModifiedBy>
  <cp:revision>4</cp:revision>
  <dcterms:modified xsi:type="dcterms:W3CDTF">2021-10-21T17:30:26Z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0x0101008EFCA4CA26DCD341BAA5F78381B43099</vt:lpwstr>
  </property>
  <property fmtid="{D5CDD505-2E9C-101B-9397-08002B2CF9AE}" pid="3" name="_dlc_DocIdItemGuid">
    <vt:lpwstr>7976ab1c-687e-49e0-b7f5-8c0b0cbd75f8</vt:lpwstr>
  </property>
  <property fmtid="{D5CDD505-2E9C-101B-9397-08002B2CF9AE}" pid="4" name="Order">
    <vt:r8>1049200</vt:r8>
  </property>
  <property fmtid="{D5CDD505-2E9C-101B-9397-08002B2CF9AE}" pid="5" name="xd_Signature">
    <vt:bool>false</vt:bool>
  </property>
  <property fmtid="{D5CDD505-2E9C-101B-9397-08002B2CF9AE}" pid="6" name="SharedWithUsers">
    <vt:lpwstr>686;#Sue Willett;#4112;#Michelle Aquino</vt:lpwstr>
  </property>
  <property fmtid="{D5CDD505-2E9C-101B-9397-08002B2CF9AE}" pid="7" name="xd_ProgID">
    <vt:lpwstr/>
  </property>
  <property fmtid="{D5CDD505-2E9C-101B-9397-08002B2CF9AE}" pid="8" name="_ExtendedDescription">
    <vt:lpwstr/>
  </property>
  <property fmtid="{D5CDD505-2E9C-101B-9397-08002B2CF9AE}" pid="9" name="ComplianceAssetId">
    <vt:lpwstr/>
  </property>
  <property fmtid="{D5CDD505-2E9C-101B-9397-08002B2CF9AE}" pid="10" name="TemplateUrl">
    <vt:lpwstr/>
  </property>
</Properties>
</file>